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04" r:id="rId2"/>
    <p:sldMasterId id="2147483726" r:id="rId3"/>
  </p:sldMasterIdLst>
  <p:handoutMasterIdLst>
    <p:handoutMasterId r:id="rId12"/>
  </p:handoutMasterIdLst>
  <p:sldIdLst>
    <p:sldId id="256" r:id="rId4"/>
    <p:sldId id="296" r:id="rId5"/>
    <p:sldId id="292" r:id="rId6"/>
    <p:sldId id="297" r:id="rId7"/>
    <p:sldId id="293" r:id="rId8"/>
    <p:sldId id="294" r:id="rId9"/>
    <p:sldId id="295" r:id="rId10"/>
    <p:sldId id="291" r:id="rId11"/>
  </p:sldIdLst>
  <p:sldSz cx="20104100" cy="11309350"/>
  <p:notesSz cx="20104100" cy="113093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090FF-0084-489D-A2ED-1EC1D5483AB9}" v="17" dt="2020-01-23T00:28:13.7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/>
    <p:restoredTop sz="94671"/>
  </p:normalViewPr>
  <p:slideViewPr>
    <p:cSldViewPr showGuides="1">
      <p:cViewPr varScale="1">
        <p:scale>
          <a:sx n="61" d="100"/>
          <a:sy n="61" d="100"/>
        </p:scale>
        <p:origin x="126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7" d="100"/>
          <a:sy n="57" d="100"/>
        </p:scale>
        <p:origin x="15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m048193@colegiosapde.net" userId="539bceeb-f04c-494a-b4d3-ff66798728a7" providerId="ADAL" clId="{88A090FF-0084-489D-A2ED-1EC1D5483AB9}"/>
    <pc:docChg chg="undo custSel mod addSld modSld">
      <pc:chgData name="fam048193@colegiosapde.net" userId="539bceeb-f04c-494a-b4d3-ff66798728a7" providerId="ADAL" clId="{88A090FF-0084-489D-A2ED-1EC1D5483AB9}" dt="2020-01-23T00:28:25.898" v="381" actId="20577"/>
      <pc:docMkLst>
        <pc:docMk/>
      </pc:docMkLst>
      <pc:sldChg chg="addSp modSp mod">
        <pc:chgData name="fam048193@colegiosapde.net" userId="539bceeb-f04c-494a-b4d3-ff66798728a7" providerId="ADAL" clId="{88A090FF-0084-489D-A2ED-1EC1D5483AB9}" dt="2020-01-23T00:20:40.181" v="96" actId="14100"/>
        <pc:sldMkLst>
          <pc:docMk/>
          <pc:sldMk cId="0" sldId="256"/>
        </pc:sldMkLst>
        <pc:spChg chg="mod">
          <ac:chgData name="fam048193@colegiosapde.net" userId="539bceeb-f04c-494a-b4d3-ff66798728a7" providerId="ADAL" clId="{88A090FF-0084-489D-A2ED-1EC1D5483AB9}" dt="2020-01-23T00:15:46.481" v="24" actId="20577"/>
          <ac:spMkLst>
            <pc:docMk/>
            <pc:sldMk cId="0" sldId="256"/>
            <ac:spMk id="37890" creationId="{E3D0ADF3-B0BC-4F42-99DE-29533664A1C6}"/>
          </ac:spMkLst>
        </pc:spChg>
        <pc:picChg chg="add mod">
          <ac:chgData name="fam048193@colegiosapde.net" userId="539bceeb-f04c-494a-b4d3-ff66798728a7" providerId="ADAL" clId="{88A090FF-0084-489D-A2ED-1EC1D5483AB9}" dt="2020-01-23T00:20:33.673" v="94" actId="14100"/>
          <ac:picMkLst>
            <pc:docMk/>
            <pc:sldMk cId="0" sldId="256"/>
            <ac:picMk id="3" creationId="{3A4DDE09-20A8-4C16-808A-C085AA9845A3}"/>
          </ac:picMkLst>
        </pc:picChg>
        <pc:picChg chg="add mod">
          <ac:chgData name="fam048193@colegiosapde.net" userId="539bceeb-f04c-494a-b4d3-ff66798728a7" providerId="ADAL" clId="{88A090FF-0084-489D-A2ED-1EC1D5483AB9}" dt="2020-01-23T00:20:40.181" v="96" actId="14100"/>
          <ac:picMkLst>
            <pc:docMk/>
            <pc:sldMk cId="0" sldId="256"/>
            <ac:picMk id="5" creationId="{08641E3F-DA4F-4FBE-8405-123CB094C534}"/>
          </ac:picMkLst>
        </pc:picChg>
        <pc:picChg chg="add mod">
          <ac:chgData name="fam048193@colegiosapde.net" userId="539bceeb-f04c-494a-b4d3-ff66798728a7" providerId="ADAL" clId="{88A090FF-0084-489D-A2ED-1EC1D5483AB9}" dt="2020-01-23T00:20:22.423" v="90" actId="1076"/>
          <ac:picMkLst>
            <pc:docMk/>
            <pc:sldMk cId="0" sldId="256"/>
            <ac:picMk id="7" creationId="{8712A200-25DD-4F0E-A825-D9685F436A5E}"/>
          </ac:picMkLst>
        </pc:picChg>
        <pc:picChg chg="add mod">
          <ac:chgData name="fam048193@colegiosapde.net" userId="539bceeb-f04c-494a-b4d3-ff66798728a7" providerId="ADAL" clId="{88A090FF-0084-489D-A2ED-1EC1D5483AB9}" dt="2020-01-23T00:20:26.192" v="91" actId="1076"/>
          <ac:picMkLst>
            <pc:docMk/>
            <pc:sldMk cId="0" sldId="256"/>
            <ac:picMk id="9" creationId="{B45F2338-1738-4432-82EE-07DC8E314CAA}"/>
          </ac:picMkLst>
        </pc:picChg>
      </pc:sldChg>
      <pc:sldChg chg="addSp delSp modSp add mod">
        <pc:chgData name="fam048193@colegiosapde.net" userId="539bceeb-f04c-494a-b4d3-ff66798728a7" providerId="ADAL" clId="{88A090FF-0084-489D-A2ED-1EC1D5483AB9}" dt="2020-01-23T00:16:45.270" v="42" actId="1076"/>
        <pc:sldMkLst>
          <pc:docMk/>
          <pc:sldMk cId="958576678" sldId="293"/>
        </pc:sldMkLst>
        <pc:spChg chg="del">
          <ac:chgData name="fam048193@colegiosapde.net" userId="539bceeb-f04c-494a-b4d3-ff66798728a7" providerId="ADAL" clId="{88A090FF-0084-489D-A2ED-1EC1D5483AB9}" dt="2020-01-23T00:16:39.536" v="39"/>
          <ac:spMkLst>
            <pc:docMk/>
            <pc:sldMk cId="958576678" sldId="293"/>
            <ac:spMk id="2" creationId="{39864109-2769-4E92-A5D0-0DE30BD9C731}"/>
          </ac:spMkLst>
        </pc:spChg>
        <pc:spChg chg="mod">
          <ac:chgData name="fam048193@colegiosapde.net" userId="539bceeb-f04c-494a-b4d3-ff66798728a7" providerId="ADAL" clId="{88A090FF-0084-489D-A2ED-1EC1D5483AB9}" dt="2020-01-23T00:16:01.913" v="38" actId="20577"/>
          <ac:spMkLst>
            <pc:docMk/>
            <pc:sldMk cId="958576678" sldId="293"/>
            <ac:spMk id="3" creationId="{7AA4BE23-761D-4256-A2AD-1CC2DB862523}"/>
          </ac:spMkLst>
        </pc:spChg>
        <pc:picChg chg="add mod">
          <ac:chgData name="fam048193@colegiosapde.net" userId="539bceeb-f04c-494a-b4d3-ff66798728a7" providerId="ADAL" clId="{88A090FF-0084-489D-A2ED-1EC1D5483AB9}" dt="2020-01-23T00:16:45.270" v="42" actId="1076"/>
          <ac:picMkLst>
            <pc:docMk/>
            <pc:sldMk cId="958576678" sldId="293"/>
            <ac:picMk id="73730" creationId="{C191E1B0-215C-4C9E-BD8B-897FEBA9B2AB}"/>
          </ac:picMkLst>
        </pc:picChg>
      </pc:sldChg>
      <pc:sldChg chg="addSp delSp modSp add mod">
        <pc:chgData name="fam048193@colegiosapde.net" userId="539bceeb-f04c-494a-b4d3-ff66798728a7" providerId="ADAL" clId="{88A090FF-0084-489D-A2ED-1EC1D5483AB9}" dt="2020-01-23T00:17:37.516" v="58" actId="1076"/>
        <pc:sldMkLst>
          <pc:docMk/>
          <pc:sldMk cId="4102414388" sldId="294"/>
        </pc:sldMkLst>
        <pc:spChg chg="del">
          <ac:chgData name="fam048193@colegiosapde.net" userId="539bceeb-f04c-494a-b4d3-ff66798728a7" providerId="ADAL" clId="{88A090FF-0084-489D-A2ED-1EC1D5483AB9}" dt="2020-01-23T00:17:35.603" v="57"/>
          <ac:spMkLst>
            <pc:docMk/>
            <pc:sldMk cId="4102414388" sldId="294"/>
            <ac:spMk id="2" creationId="{1F5B9E4D-99CE-406F-8CFE-1198A59A6899}"/>
          </ac:spMkLst>
        </pc:spChg>
        <pc:spChg chg="mod">
          <ac:chgData name="fam048193@colegiosapde.net" userId="539bceeb-f04c-494a-b4d3-ff66798728a7" providerId="ADAL" clId="{88A090FF-0084-489D-A2ED-1EC1D5483AB9}" dt="2020-01-23T00:16:53.641" v="56" actId="20577"/>
          <ac:spMkLst>
            <pc:docMk/>
            <pc:sldMk cId="4102414388" sldId="294"/>
            <ac:spMk id="3" creationId="{B2029E7A-CDAC-465F-A58B-F07E543C0329}"/>
          </ac:spMkLst>
        </pc:spChg>
        <pc:picChg chg="add mod">
          <ac:chgData name="fam048193@colegiosapde.net" userId="539bceeb-f04c-494a-b4d3-ff66798728a7" providerId="ADAL" clId="{88A090FF-0084-489D-A2ED-1EC1D5483AB9}" dt="2020-01-23T00:17:37.516" v="58" actId="1076"/>
          <ac:picMkLst>
            <pc:docMk/>
            <pc:sldMk cId="4102414388" sldId="294"/>
            <ac:picMk id="4" creationId="{AA595699-3621-4C65-B336-E6E420F61242}"/>
          </ac:picMkLst>
        </pc:picChg>
      </pc:sldChg>
      <pc:sldChg chg="addSp delSp modSp add mod">
        <pc:chgData name="fam048193@colegiosapde.net" userId="539bceeb-f04c-494a-b4d3-ff66798728a7" providerId="ADAL" clId="{88A090FF-0084-489D-A2ED-1EC1D5483AB9}" dt="2020-01-23T00:19:08.689" v="75" actId="1076"/>
        <pc:sldMkLst>
          <pc:docMk/>
          <pc:sldMk cId="1588242515" sldId="295"/>
        </pc:sldMkLst>
        <pc:spChg chg="del">
          <ac:chgData name="fam048193@colegiosapde.net" userId="539bceeb-f04c-494a-b4d3-ff66798728a7" providerId="ADAL" clId="{88A090FF-0084-489D-A2ED-1EC1D5483AB9}" dt="2020-01-23T00:18:31.182" v="71"/>
          <ac:spMkLst>
            <pc:docMk/>
            <pc:sldMk cId="1588242515" sldId="295"/>
            <ac:spMk id="2" creationId="{74B64E0C-0273-4D70-99B5-46BF9973026F}"/>
          </ac:spMkLst>
        </pc:spChg>
        <pc:spChg chg="mod">
          <ac:chgData name="fam048193@colegiosapde.net" userId="539bceeb-f04c-494a-b4d3-ff66798728a7" providerId="ADAL" clId="{88A090FF-0084-489D-A2ED-1EC1D5483AB9}" dt="2020-01-23T00:18:29.550" v="70" actId="20577"/>
          <ac:spMkLst>
            <pc:docMk/>
            <pc:sldMk cId="1588242515" sldId="295"/>
            <ac:spMk id="3" creationId="{27184875-6861-4DF9-8DC4-0B70B5631B33}"/>
          </ac:spMkLst>
        </pc:spChg>
        <pc:picChg chg="add mod">
          <ac:chgData name="fam048193@colegiosapde.net" userId="539bceeb-f04c-494a-b4d3-ff66798728a7" providerId="ADAL" clId="{88A090FF-0084-489D-A2ED-1EC1D5483AB9}" dt="2020-01-23T00:18:34.750" v="73" actId="1076"/>
          <ac:picMkLst>
            <pc:docMk/>
            <pc:sldMk cId="1588242515" sldId="295"/>
            <ac:picMk id="4" creationId="{8821CCBC-38A8-496D-957C-8975A6DEB4E1}"/>
          </ac:picMkLst>
        </pc:picChg>
        <pc:picChg chg="add mod">
          <ac:chgData name="fam048193@colegiosapde.net" userId="539bceeb-f04c-494a-b4d3-ff66798728a7" providerId="ADAL" clId="{88A090FF-0084-489D-A2ED-1EC1D5483AB9}" dt="2020-01-23T00:19:08.689" v="75" actId="1076"/>
          <ac:picMkLst>
            <pc:docMk/>
            <pc:sldMk cId="1588242515" sldId="295"/>
            <ac:picMk id="5" creationId="{705092E6-B86C-42DF-841E-0BCE6FD24BB3}"/>
          </ac:picMkLst>
        </pc:picChg>
      </pc:sldChg>
      <pc:sldChg chg="addSp delSp modSp add mod setBg modClrScheme chgLayout">
        <pc:chgData name="fam048193@colegiosapde.net" userId="539bceeb-f04c-494a-b4d3-ff66798728a7" providerId="ADAL" clId="{88A090FF-0084-489D-A2ED-1EC1D5483AB9}" dt="2020-01-23T00:28:25.898" v="381" actId="20577"/>
        <pc:sldMkLst>
          <pc:docMk/>
          <pc:sldMk cId="2607282721" sldId="296"/>
        </pc:sldMkLst>
        <pc:spChg chg="del mod ord">
          <ac:chgData name="fam048193@colegiosapde.net" userId="539bceeb-f04c-494a-b4d3-ff66798728a7" providerId="ADAL" clId="{88A090FF-0084-489D-A2ED-1EC1D5483AB9}" dt="2020-01-23T00:21:01.934" v="98" actId="700"/>
          <ac:spMkLst>
            <pc:docMk/>
            <pc:sldMk cId="2607282721" sldId="296"/>
            <ac:spMk id="2" creationId="{BC98BB6E-3447-4790-BC15-9546B0D7CC40}"/>
          </ac:spMkLst>
        </pc:spChg>
        <pc:spChg chg="del mod ord">
          <ac:chgData name="fam048193@colegiosapde.net" userId="539bceeb-f04c-494a-b4d3-ff66798728a7" providerId="ADAL" clId="{88A090FF-0084-489D-A2ED-1EC1D5483AB9}" dt="2020-01-23T00:21:01.934" v="98" actId="700"/>
          <ac:spMkLst>
            <pc:docMk/>
            <pc:sldMk cId="2607282721" sldId="296"/>
            <ac:spMk id="3" creationId="{1767E4D8-3634-4DAE-B024-065411272DC6}"/>
          </ac:spMkLst>
        </pc:spChg>
        <pc:spChg chg="add mod ord">
          <ac:chgData name="fam048193@colegiosapde.net" userId="539bceeb-f04c-494a-b4d3-ff66798728a7" providerId="ADAL" clId="{88A090FF-0084-489D-A2ED-1EC1D5483AB9}" dt="2020-01-23T00:28:25.898" v="381" actId="20577"/>
          <ac:spMkLst>
            <pc:docMk/>
            <pc:sldMk cId="2607282721" sldId="296"/>
            <ac:spMk id="4" creationId="{0BB96878-0CD3-472B-BA85-E2A68C828974}"/>
          </ac:spMkLst>
        </pc:spChg>
        <pc:spChg chg="add del mod ord">
          <ac:chgData name="fam048193@colegiosapde.net" userId="539bceeb-f04c-494a-b4d3-ff66798728a7" providerId="ADAL" clId="{88A090FF-0084-489D-A2ED-1EC1D5483AB9}" dt="2020-01-23T00:27:51.813" v="342" actId="700"/>
          <ac:spMkLst>
            <pc:docMk/>
            <pc:sldMk cId="2607282721" sldId="296"/>
            <ac:spMk id="5" creationId="{2D4D3D4F-B24A-4C2C-8445-214A4753265A}"/>
          </ac:spMkLst>
        </pc:spChg>
        <pc:spChg chg="add del mod ord">
          <ac:chgData name="fam048193@colegiosapde.net" userId="539bceeb-f04c-494a-b4d3-ff66798728a7" providerId="ADAL" clId="{88A090FF-0084-489D-A2ED-1EC1D5483AB9}" dt="2020-01-23T00:28:13.758" v="345" actId="478"/>
          <ac:spMkLst>
            <pc:docMk/>
            <pc:sldMk cId="2607282721" sldId="296"/>
            <ac:spMk id="6" creationId="{DE4D5BC1-EF09-48D8-9500-470A1FF8EA80}"/>
          </ac:spMkLst>
        </pc:spChg>
        <pc:spChg chg="add del">
          <ac:chgData name="fam048193@colegiosapde.net" userId="539bceeb-f04c-494a-b4d3-ff66798728a7" providerId="ADAL" clId="{88A090FF-0084-489D-A2ED-1EC1D5483AB9}" dt="2020-01-23T00:28:10.836" v="344" actId="26606"/>
          <ac:spMkLst>
            <pc:docMk/>
            <pc:sldMk cId="2607282721" sldId="296"/>
            <ac:spMk id="11" creationId="{23962611-DFD5-4092-AAFD-559E3DFCE2C9}"/>
          </ac:spMkLst>
        </pc:spChg>
        <pc:picChg chg="add del">
          <ac:chgData name="fam048193@colegiosapde.net" userId="539bceeb-f04c-494a-b4d3-ff66798728a7" providerId="ADAL" clId="{88A090FF-0084-489D-A2ED-1EC1D5483AB9}" dt="2020-01-23T00:28:10.836" v="344" actId="26606"/>
          <ac:picMkLst>
            <pc:docMk/>
            <pc:sldMk cId="2607282721" sldId="296"/>
            <ac:picMk id="13" creationId="{2270F1FA-0425-408F-9861-80BF5AFB276D}"/>
          </ac:picMkLst>
        </pc:picChg>
      </pc:sldChg>
      <pc:sldChg chg="modSp add mod">
        <pc:chgData name="fam048193@colegiosapde.net" userId="539bceeb-f04c-494a-b4d3-ff66798728a7" providerId="ADAL" clId="{88A090FF-0084-489D-A2ED-1EC1D5483AB9}" dt="2020-01-23T00:27:12.347" v="320" actId="20577"/>
        <pc:sldMkLst>
          <pc:docMk/>
          <pc:sldMk cId="442582191" sldId="297"/>
        </pc:sldMkLst>
        <pc:spChg chg="mod">
          <ac:chgData name="fam048193@colegiosapde.net" userId="539bceeb-f04c-494a-b4d3-ff66798728a7" providerId="ADAL" clId="{88A090FF-0084-489D-A2ED-1EC1D5483AB9}" dt="2020-01-23T00:27:12.347" v="320" actId="20577"/>
          <ac:spMkLst>
            <pc:docMk/>
            <pc:sldMk cId="442582191" sldId="297"/>
            <ac:spMk id="2" creationId="{99DCA80D-D5B1-40C0-AD52-47A87E15E6F4}"/>
          </ac:spMkLst>
        </pc:spChg>
        <pc:spChg chg="mod">
          <ac:chgData name="fam048193@colegiosapde.net" userId="539bceeb-f04c-494a-b4d3-ff66798728a7" providerId="ADAL" clId="{88A090FF-0084-489D-A2ED-1EC1D5483AB9}" dt="2020-01-23T00:24:59.493" v="116" actId="20577"/>
          <ac:spMkLst>
            <pc:docMk/>
            <pc:sldMk cId="442582191" sldId="297"/>
            <ac:spMk id="3" creationId="{17F96DE0-ED14-43E9-BDAF-D4634162B12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DCA04-0B72-45CE-ADB8-BD46F04D7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4F0EB-20CD-4FDB-AFF2-533E322283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F1FF28B-1843-4F94-890B-DB696F60D8FA}" type="datetimeFigureOut">
              <a:rPr lang="en-US"/>
              <a:pPr>
                <a:defRPr/>
              </a:pPr>
              <a:t>1/22/2020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528A-0876-42EC-AD6C-94B8B64A43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9AF08-CCA7-45BF-9909-CD7953784A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5B1F0D-6FEB-48F9-A120-29EFD90839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C7333AE1-A05E-43FD-8661-49A7EEFBA96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37550" y="3092450"/>
            <a:ext cx="8975725" cy="2954338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292BE500-A563-47A0-BFD7-96CD638AB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bk object 17">
              <a:extLst>
                <a:ext uri="{FF2B5EF4-FFF2-40B4-BE49-F238E27FC236}">
                  <a16:creationId xmlns:a16="http://schemas.microsoft.com/office/drawing/2014/main" id="{B9F07ED8-3DE1-496F-80C0-15667FDB9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8">
              <a:extLst>
                <a:ext uri="{FF2B5EF4-FFF2-40B4-BE49-F238E27FC236}">
                  <a16:creationId xmlns:a16="http://schemas.microsoft.com/office/drawing/2014/main" id="{206782A7-518D-4CD0-B1E9-7ED9B28A8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9">
              <a:extLst>
                <a:ext uri="{FF2B5EF4-FFF2-40B4-BE49-F238E27FC236}">
                  <a16:creationId xmlns:a16="http://schemas.microsoft.com/office/drawing/2014/main" id="{480BFCF5-062B-4DD9-908C-D8338CD0A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20">
              <a:extLst>
                <a:ext uri="{FF2B5EF4-FFF2-40B4-BE49-F238E27FC236}">
                  <a16:creationId xmlns:a16="http://schemas.microsoft.com/office/drawing/2014/main" id="{AEDE90FB-6A47-42DD-BF63-570E6355E8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1">
              <a:extLst>
                <a:ext uri="{FF2B5EF4-FFF2-40B4-BE49-F238E27FC236}">
                  <a16:creationId xmlns:a16="http://schemas.microsoft.com/office/drawing/2014/main" id="{4779B676-D697-415F-8201-856D6AF10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2">
              <a:extLst>
                <a:ext uri="{FF2B5EF4-FFF2-40B4-BE49-F238E27FC236}">
                  <a16:creationId xmlns:a16="http://schemas.microsoft.com/office/drawing/2014/main" id="{417F49EC-C238-44FA-A153-B99CACADAA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3">
              <a:extLst>
                <a:ext uri="{FF2B5EF4-FFF2-40B4-BE49-F238E27FC236}">
                  <a16:creationId xmlns:a16="http://schemas.microsoft.com/office/drawing/2014/main" id="{D7A98F09-7D3D-4031-B4F2-6C085EE39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4">
              <a:extLst>
                <a:ext uri="{FF2B5EF4-FFF2-40B4-BE49-F238E27FC236}">
                  <a16:creationId xmlns:a16="http://schemas.microsoft.com/office/drawing/2014/main" id="{7003DE95-E625-49ED-8C1F-5F5AD1E0D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5">
              <a:extLst>
                <a:ext uri="{FF2B5EF4-FFF2-40B4-BE49-F238E27FC236}">
                  <a16:creationId xmlns:a16="http://schemas.microsoft.com/office/drawing/2014/main" id="{F60C8831-6950-434F-8677-90FDC7EA69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6">
              <a:extLst>
                <a:ext uri="{FF2B5EF4-FFF2-40B4-BE49-F238E27FC236}">
                  <a16:creationId xmlns:a16="http://schemas.microsoft.com/office/drawing/2014/main" id="{BBCB0A6B-5848-496B-B205-59C14DD28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7">
              <a:extLst>
                <a:ext uri="{FF2B5EF4-FFF2-40B4-BE49-F238E27FC236}">
                  <a16:creationId xmlns:a16="http://schemas.microsoft.com/office/drawing/2014/main" id="{C405CF19-8323-4FD1-844E-86583EC97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8">
              <a:extLst>
                <a:ext uri="{FF2B5EF4-FFF2-40B4-BE49-F238E27FC236}">
                  <a16:creationId xmlns:a16="http://schemas.microsoft.com/office/drawing/2014/main" id="{5FB25296-64E6-4439-BC03-8B9C948F77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9">
              <a:extLst>
                <a:ext uri="{FF2B5EF4-FFF2-40B4-BE49-F238E27FC236}">
                  <a16:creationId xmlns:a16="http://schemas.microsoft.com/office/drawing/2014/main" id="{43A50CA9-2E55-4B78-ACEF-33CFE2D7C5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30">
              <a:extLst>
                <a:ext uri="{FF2B5EF4-FFF2-40B4-BE49-F238E27FC236}">
                  <a16:creationId xmlns:a16="http://schemas.microsoft.com/office/drawing/2014/main" id="{C2495AAC-3F1D-4147-9F3B-AF14587AD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1">
              <a:extLst>
                <a:ext uri="{FF2B5EF4-FFF2-40B4-BE49-F238E27FC236}">
                  <a16:creationId xmlns:a16="http://schemas.microsoft.com/office/drawing/2014/main" id="{36E61CC7-BDC6-4F16-966F-234D602E5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2">
              <a:extLst>
                <a:ext uri="{FF2B5EF4-FFF2-40B4-BE49-F238E27FC236}">
                  <a16:creationId xmlns:a16="http://schemas.microsoft.com/office/drawing/2014/main" id="{0C8AB031-1A70-4A2E-9956-03D565EC8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3">
              <a:extLst>
                <a:ext uri="{FF2B5EF4-FFF2-40B4-BE49-F238E27FC236}">
                  <a16:creationId xmlns:a16="http://schemas.microsoft.com/office/drawing/2014/main" id="{EA0D0A4D-4E67-4B1E-8323-2D59DD9EE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4">
              <a:extLst>
                <a:ext uri="{FF2B5EF4-FFF2-40B4-BE49-F238E27FC236}">
                  <a16:creationId xmlns:a16="http://schemas.microsoft.com/office/drawing/2014/main" id="{7274D193-0C18-4FB0-9D06-28F4108D0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5">
              <a:extLst>
                <a:ext uri="{FF2B5EF4-FFF2-40B4-BE49-F238E27FC236}">
                  <a16:creationId xmlns:a16="http://schemas.microsoft.com/office/drawing/2014/main" id="{17140D3A-0422-40E7-A693-0048AD3182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6">
              <a:extLst>
                <a:ext uri="{FF2B5EF4-FFF2-40B4-BE49-F238E27FC236}">
                  <a16:creationId xmlns:a16="http://schemas.microsoft.com/office/drawing/2014/main" id="{9B41D207-B1F4-4288-9D42-61D9771EBB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5533" y="5403399"/>
              <a:ext cx="209541" cy="20797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3779" y="8397875"/>
            <a:ext cx="14172535" cy="1576714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000"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/>
          </p:nvPr>
        </p:nvSpPr>
        <p:spPr>
          <a:xfrm>
            <a:off x="384175" y="10142695"/>
            <a:ext cx="15078075" cy="617380"/>
          </a:xfrm>
        </p:spPr>
        <p:txBody>
          <a:bodyPr/>
          <a:lstStyle>
            <a:lvl1pPr marL="0" indent="0" algn="l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0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60FC59A7-83EA-4A25-A06B-D533479816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1">
            <a:extLst>
              <a:ext uri="{FF2B5EF4-FFF2-40B4-BE49-F238E27FC236}">
                <a16:creationId xmlns:a16="http://schemas.microsoft.com/office/drawing/2014/main" id="{F71A16B1-2788-42D6-81A1-A5BAD70AFD5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B5FDB52E-C153-4FF5-BB6F-D40E28014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B8706D4D-DDC4-4BDB-8159-4E993783B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7E1C85CF-A392-4B55-A7DF-5F1ECEE9CB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1B2976DF-4EAC-4879-87C7-161985128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EDC4BDC3-6091-4409-B7C3-DA862E4BE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DCFCCA97-7877-4194-81F3-0345C51B8E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D3B89FEB-F27E-46EF-8FC5-35F44FE053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D69623ED-FCD4-4C94-98A3-C0F1AFD193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1EF875AC-2138-4DEA-A416-0D056D9C9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4B37598D-A6B9-499B-8AEA-3771E0CECA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720EA433-5CDE-4A2E-B812-86DF136BD8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932C7450-C535-4438-809B-61F691827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8F1BB2EC-8922-4F14-8674-765E95B9C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409852DD-BBC1-47FB-818D-430F2B2CE0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35ED874E-F0E5-4D1E-9951-E57653F15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99B3DB0C-ED23-4522-955F-F3902252EB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564BE504-EE69-457B-B11C-0B2D6D6EE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E5AC43B2-5FF2-4C7A-886B-BFE1EF786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BBC9654F-C919-47B1-BB74-52D8A77029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F586A637-FB4A-491F-888B-A7EE957B1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526CC99A-430E-4CEE-99AE-9AEA994DC4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75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6184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528233-6ACB-4D92-BF7F-C58B0683AB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0" y="-136525"/>
            <a:ext cx="20421600" cy="1165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74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0BB1B5B-9A95-44DB-9E22-ADFD9CD125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8665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845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DA6B778B-E763-4644-A5A8-7EBC1400891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211675" y="10028238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99F2B5A4-AA23-46F2-AC0D-8BA653DBC2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bk object 17">
              <a:extLst>
                <a:ext uri="{FF2B5EF4-FFF2-40B4-BE49-F238E27FC236}">
                  <a16:creationId xmlns:a16="http://schemas.microsoft.com/office/drawing/2014/main" id="{11DE17E7-C242-4532-802E-CD11D1D90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8">
              <a:extLst>
                <a:ext uri="{FF2B5EF4-FFF2-40B4-BE49-F238E27FC236}">
                  <a16:creationId xmlns:a16="http://schemas.microsoft.com/office/drawing/2014/main" id="{BB6249F7-9935-47D6-8571-8A16EE2FAF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9">
              <a:extLst>
                <a:ext uri="{FF2B5EF4-FFF2-40B4-BE49-F238E27FC236}">
                  <a16:creationId xmlns:a16="http://schemas.microsoft.com/office/drawing/2014/main" id="{631F4BF0-246C-4466-AAD0-0BF030A7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20">
              <a:extLst>
                <a:ext uri="{FF2B5EF4-FFF2-40B4-BE49-F238E27FC236}">
                  <a16:creationId xmlns:a16="http://schemas.microsoft.com/office/drawing/2014/main" id="{875144C3-EEAA-4543-A3C0-D4B2862060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1">
              <a:extLst>
                <a:ext uri="{FF2B5EF4-FFF2-40B4-BE49-F238E27FC236}">
                  <a16:creationId xmlns:a16="http://schemas.microsoft.com/office/drawing/2014/main" id="{3AEA6B85-3970-4026-842F-061868DC3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2">
              <a:extLst>
                <a:ext uri="{FF2B5EF4-FFF2-40B4-BE49-F238E27FC236}">
                  <a16:creationId xmlns:a16="http://schemas.microsoft.com/office/drawing/2014/main" id="{3F95EE92-5E14-4BBA-8BE6-630CEDDFE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3">
              <a:extLst>
                <a:ext uri="{FF2B5EF4-FFF2-40B4-BE49-F238E27FC236}">
                  <a16:creationId xmlns:a16="http://schemas.microsoft.com/office/drawing/2014/main" id="{384FDBFA-9D19-4C76-9069-4C7D3AF0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4">
              <a:extLst>
                <a:ext uri="{FF2B5EF4-FFF2-40B4-BE49-F238E27FC236}">
                  <a16:creationId xmlns:a16="http://schemas.microsoft.com/office/drawing/2014/main" id="{446B31CA-A2B0-40D7-9A99-3EAAB9D4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5">
              <a:extLst>
                <a:ext uri="{FF2B5EF4-FFF2-40B4-BE49-F238E27FC236}">
                  <a16:creationId xmlns:a16="http://schemas.microsoft.com/office/drawing/2014/main" id="{14C9F357-3327-4820-A284-BDCB881DA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6">
              <a:extLst>
                <a:ext uri="{FF2B5EF4-FFF2-40B4-BE49-F238E27FC236}">
                  <a16:creationId xmlns:a16="http://schemas.microsoft.com/office/drawing/2014/main" id="{B5379F8B-2D2C-4905-ADF7-46861436BC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7">
              <a:extLst>
                <a:ext uri="{FF2B5EF4-FFF2-40B4-BE49-F238E27FC236}">
                  <a16:creationId xmlns:a16="http://schemas.microsoft.com/office/drawing/2014/main" id="{2B150FB5-C77F-4597-9EB7-36F3D061F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8">
              <a:extLst>
                <a:ext uri="{FF2B5EF4-FFF2-40B4-BE49-F238E27FC236}">
                  <a16:creationId xmlns:a16="http://schemas.microsoft.com/office/drawing/2014/main" id="{0B419A98-907E-4E57-A827-2871F75973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9">
              <a:extLst>
                <a:ext uri="{FF2B5EF4-FFF2-40B4-BE49-F238E27FC236}">
                  <a16:creationId xmlns:a16="http://schemas.microsoft.com/office/drawing/2014/main" id="{2E87751A-5273-42DF-8075-EEEA33C3C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30">
              <a:extLst>
                <a:ext uri="{FF2B5EF4-FFF2-40B4-BE49-F238E27FC236}">
                  <a16:creationId xmlns:a16="http://schemas.microsoft.com/office/drawing/2014/main" id="{88F831C5-D507-4160-B042-EA4B47BD9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1">
              <a:extLst>
                <a:ext uri="{FF2B5EF4-FFF2-40B4-BE49-F238E27FC236}">
                  <a16:creationId xmlns:a16="http://schemas.microsoft.com/office/drawing/2014/main" id="{32E08D6C-FEB7-4ADA-9A2C-B31D0D7D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2">
              <a:extLst>
                <a:ext uri="{FF2B5EF4-FFF2-40B4-BE49-F238E27FC236}">
                  <a16:creationId xmlns:a16="http://schemas.microsoft.com/office/drawing/2014/main" id="{E3BBC212-CF95-4224-AAD8-693774D23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3">
              <a:extLst>
                <a:ext uri="{FF2B5EF4-FFF2-40B4-BE49-F238E27FC236}">
                  <a16:creationId xmlns:a16="http://schemas.microsoft.com/office/drawing/2014/main" id="{722F5792-33E3-43AB-BB7D-0D19F5BE4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4">
              <a:extLst>
                <a:ext uri="{FF2B5EF4-FFF2-40B4-BE49-F238E27FC236}">
                  <a16:creationId xmlns:a16="http://schemas.microsoft.com/office/drawing/2014/main" id="{A522EC8C-A9DE-4151-8A96-7CAF585AF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5">
              <a:extLst>
                <a:ext uri="{FF2B5EF4-FFF2-40B4-BE49-F238E27FC236}">
                  <a16:creationId xmlns:a16="http://schemas.microsoft.com/office/drawing/2014/main" id="{62F0AE2F-B00F-4C72-8F49-011418470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6">
              <a:extLst>
                <a:ext uri="{FF2B5EF4-FFF2-40B4-BE49-F238E27FC236}">
                  <a16:creationId xmlns:a16="http://schemas.microsoft.com/office/drawing/2014/main" id="{AA77BA86-6F0A-4A20-AE7E-AE1DF91AE7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2"/>
              <a:ext cx="213297" cy="20704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pic>
        <p:nvPicPr>
          <p:cNvPr id="27" name="Picture 3">
            <a:extLst>
              <a:ext uri="{FF2B5EF4-FFF2-40B4-BE49-F238E27FC236}">
                <a16:creationId xmlns:a16="http://schemas.microsoft.com/office/drawing/2014/main" id="{38367815-E215-46D5-99DB-256A4EDF9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8" r="784" b="13570"/>
          <a:stretch>
            <a:fillRect/>
          </a:stretch>
        </p:blipFill>
        <p:spPr bwMode="auto">
          <a:xfrm>
            <a:off x="0" y="0"/>
            <a:ext cx="20104100" cy="877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3779" y="8778875"/>
            <a:ext cx="14172535" cy="1576714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000"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/>
          </p:nvPr>
        </p:nvSpPr>
        <p:spPr>
          <a:xfrm>
            <a:off x="384175" y="10447495"/>
            <a:ext cx="15078075" cy="617380"/>
          </a:xfrm>
        </p:spPr>
        <p:txBody>
          <a:bodyPr/>
          <a:lstStyle>
            <a:lvl1pPr marL="0" indent="0" algn="l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04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1EB0D496-1186-4D3B-8CAB-E8204AD3DB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211675" y="10028238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DD93DEB7-4ECB-4F0C-BAF2-110597B04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959CDB2C-E62D-4B0D-A053-494DB209C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704BC1A8-5947-4F42-9A86-D610F64011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68986FA1-0B7C-413E-A753-F8AC9980E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DE4FBA08-1B02-4BB9-9BA9-C25977D19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5ACC204E-F2B3-4ED0-89A3-AA2420C44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6BB9FF57-532A-4EDD-ABD4-DA3C8023F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21E1F2F9-3B76-4CDD-AFCD-C1D07B8F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AC928947-A75A-4541-8627-ECCD12DA4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76DAD4AE-907A-4C6D-AD3B-73C6107D1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AB9CDC38-654F-46DA-BB6F-FA15BB5EA9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7">
              <a:extLst>
                <a:ext uri="{FF2B5EF4-FFF2-40B4-BE49-F238E27FC236}">
                  <a16:creationId xmlns:a16="http://schemas.microsoft.com/office/drawing/2014/main" id="{0ACCF0D9-F28A-44CF-AEF6-877A796F4C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8">
              <a:extLst>
                <a:ext uri="{FF2B5EF4-FFF2-40B4-BE49-F238E27FC236}">
                  <a16:creationId xmlns:a16="http://schemas.microsoft.com/office/drawing/2014/main" id="{034A8DAB-4BC9-492B-89E8-5DCF8C4EA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9">
              <a:extLst>
                <a:ext uri="{FF2B5EF4-FFF2-40B4-BE49-F238E27FC236}">
                  <a16:creationId xmlns:a16="http://schemas.microsoft.com/office/drawing/2014/main" id="{5FE7237B-8A3C-40EC-BEF1-D52A82B7E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0">
              <a:extLst>
                <a:ext uri="{FF2B5EF4-FFF2-40B4-BE49-F238E27FC236}">
                  <a16:creationId xmlns:a16="http://schemas.microsoft.com/office/drawing/2014/main" id="{B33756F9-DD13-4F4C-8BF7-3A09EE6871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1">
              <a:extLst>
                <a:ext uri="{FF2B5EF4-FFF2-40B4-BE49-F238E27FC236}">
                  <a16:creationId xmlns:a16="http://schemas.microsoft.com/office/drawing/2014/main" id="{852AF435-B544-4EF0-9424-AA030C1B71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2">
              <a:extLst>
                <a:ext uri="{FF2B5EF4-FFF2-40B4-BE49-F238E27FC236}">
                  <a16:creationId xmlns:a16="http://schemas.microsoft.com/office/drawing/2014/main" id="{EA20A975-8128-435B-AF24-08B4E72F86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3">
              <a:extLst>
                <a:ext uri="{FF2B5EF4-FFF2-40B4-BE49-F238E27FC236}">
                  <a16:creationId xmlns:a16="http://schemas.microsoft.com/office/drawing/2014/main" id="{C57CCE18-4C87-4F46-920A-9B0AE18CF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4">
              <a:extLst>
                <a:ext uri="{FF2B5EF4-FFF2-40B4-BE49-F238E27FC236}">
                  <a16:creationId xmlns:a16="http://schemas.microsoft.com/office/drawing/2014/main" id="{8E8E686C-4BC6-4F1B-BBB2-DD69E6970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5">
              <a:extLst>
                <a:ext uri="{FF2B5EF4-FFF2-40B4-BE49-F238E27FC236}">
                  <a16:creationId xmlns:a16="http://schemas.microsoft.com/office/drawing/2014/main" id="{003CC52F-50D3-4882-B050-3410FD6F8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6">
              <a:extLst>
                <a:ext uri="{FF2B5EF4-FFF2-40B4-BE49-F238E27FC236}">
                  <a16:creationId xmlns:a16="http://schemas.microsoft.com/office/drawing/2014/main" id="{7C58F0DA-C1BD-4F6C-A692-571E990DD1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2"/>
              <a:ext cx="213297" cy="20704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7966B8AF-2560-4082-9E5D-38D6E467B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7310" r="-632" b="29041"/>
          <a:stretch>
            <a:fillRect/>
          </a:stretch>
        </p:blipFill>
        <p:spPr bwMode="auto">
          <a:xfrm>
            <a:off x="-50800" y="-46038"/>
            <a:ext cx="20542250" cy="874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3779" y="8778875"/>
            <a:ext cx="14172535" cy="1576714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000"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4175" y="10447495"/>
            <a:ext cx="15078075" cy="617380"/>
          </a:xfrm>
        </p:spPr>
        <p:txBody>
          <a:bodyPr/>
          <a:lstStyle>
            <a:lvl1pPr marL="0" indent="0" algn="l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78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DC7542B-1BF3-416E-A36A-D4488D9D36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2" r="5394"/>
          <a:stretch>
            <a:fillRect/>
          </a:stretch>
        </p:blipFill>
        <p:spPr bwMode="auto">
          <a:xfrm>
            <a:off x="-311150" y="-517525"/>
            <a:ext cx="20726400" cy="915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AFCDBE6C-58B6-4A2A-B765-87A398AC3B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211675" y="10028238"/>
            <a:ext cx="2538413" cy="838200"/>
            <a:chOff x="8337242" y="3091828"/>
            <a:chExt cx="8975325" cy="2954557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D0447DB8-295C-4E31-8A02-569287716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A4DB5087-8400-499E-A16E-53B06E59B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4207A88E-0540-49F5-8A8C-7C09D1435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D50864D5-9ADC-45CB-AC8D-9F90444F99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728B7E9D-08AA-43E4-9A74-4EC2004F9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86D1154A-E6BC-471E-97CF-7288EBD94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ADAAC321-5FC7-4235-91EB-E1E3DB8B0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75694666-3B2C-453F-93FE-27FA3D76E8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3F8FF88F-86A9-4446-99FB-9754B1F396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87675CCC-3E18-4A09-B738-CF662E348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484B36E9-D9FC-436C-98A6-436074E97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ADA529D1-533C-44E2-B41F-7F4D3C7AED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545B9A44-23BB-46DB-A047-B278911B5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49F90AF5-AD1F-46F8-BF4E-BCEFD212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68D979F3-9EB3-42DF-BE5B-61A3791AB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85F796F6-9858-42BF-A4E1-09C0D469F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1D6425AE-2D7A-4A79-8A94-B0AEA8D1FE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B11D83E9-2FD1-4FC9-9C8B-24AD77C0E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D5A3D845-3B98-4444-87C6-02BC4F1E9E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C862AFF7-2D9E-497D-9CCF-EB44775ABE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3DB13FFE-7379-433A-80C1-EBF7A8E181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2"/>
              <a:ext cx="213297" cy="20704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3779" y="8778875"/>
            <a:ext cx="14172535" cy="1576714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000"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84175" y="10379075"/>
            <a:ext cx="15078075" cy="617380"/>
          </a:xfrm>
        </p:spPr>
        <p:txBody>
          <a:bodyPr/>
          <a:lstStyle>
            <a:lvl1pPr marL="0" indent="0" algn="l">
              <a:buNone/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04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3D9EFC87-5F31-4CC8-BDE3-614F57AF2D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5" name="bk object 16">
              <a:extLst>
                <a:ext uri="{FF2B5EF4-FFF2-40B4-BE49-F238E27FC236}">
                  <a16:creationId xmlns:a16="http://schemas.microsoft.com/office/drawing/2014/main" id="{5D6660BE-AF8E-4A0A-92F2-C482D911BE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bk object 17">
              <a:extLst>
                <a:ext uri="{FF2B5EF4-FFF2-40B4-BE49-F238E27FC236}">
                  <a16:creationId xmlns:a16="http://schemas.microsoft.com/office/drawing/2014/main" id="{6ECCE988-28B0-4A98-A305-251045635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bk object 18">
              <a:extLst>
                <a:ext uri="{FF2B5EF4-FFF2-40B4-BE49-F238E27FC236}">
                  <a16:creationId xmlns:a16="http://schemas.microsoft.com/office/drawing/2014/main" id="{F062074F-85F0-4757-8CE3-CF1D1559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9">
              <a:extLst>
                <a:ext uri="{FF2B5EF4-FFF2-40B4-BE49-F238E27FC236}">
                  <a16:creationId xmlns:a16="http://schemas.microsoft.com/office/drawing/2014/main" id="{3451E563-F0DE-42E0-A2F5-EB0208C0A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20">
              <a:extLst>
                <a:ext uri="{FF2B5EF4-FFF2-40B4-BE49-F238E27FC236}">
                  <a16:creationId xmlns:a16="http://schemas.microsoft.com/office/drawing/2014/main" id="{2E1B89DD-8363-4AB9-A441-67296C651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21">
              <a:extLst>
                <a:ext uri="{FF2B5EF4-FFF2-40B4-BE49-F238E27FC236}">
                  <a16:creationId xmlns:a16="http://schemas.microsoft.com/office/drawing/2014/main" id="{F1793B1B-84ED-4201-B221-09D780A68A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2">
              <a:extLst>
                <a:ext uri="{FF2B5EF4-FFF2-40B4-BE49-F238E27FC236}">
                  <a16:creationId xmlns:a16="http://schemas.microsoft.com/office/drawing/2014/main" id="{8C43FDFB-258D-49F4-8B10-6CB1A9E91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3">
              <a:extLst>
                <a:ext uri="{FF2B5EF4-FFF2-40B4-BE49-F238E27FC236}">
                  <a16:creationId xmlns:a16="http://schemas.microsoft.com/office/drawing/2014/main" id="{1AF08E29-66F9-4044-BF14-6E424B428D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4">
              <a:extLst>
                <a:ext uri="{FF2B5EF4-FFF2-40B4-BE49-F238E27FC236}">
                  <a16:creationId xmlns:a16="http://schemas.microsoft.com/office/drawing/2014/main" id="{FB9A95D8-EF3C-4804-A03D-0B69ED211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5">
              <a:extLst>
                <a:ext uri="{FF2B5EF4-FFF2-40B4-BE49-F238E27FC236}">
                  <a16:creationId xmlns:a16="http://schemas.microsoft.com/office/drawing/2014/main" id="{F1F669F9-CE7B-47F4-B165-17F83EB5FE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6">
              <a:extLst>
                <a:ext uri="{FF2B5EF4-FFF2-40B4-BE49-F238E27FC236}">
                  <a16:creationId xmlns:a16="http://schemas.microsoft.com/office/drawing/2014/main" id="{03C358C2-53EE-4A08-BF6A-784A2AEC6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7">
              <a:extLst>
                <a:ext uri="{FF2B5EF4-FFF2-40B4-BE49-F238E27FC236}">
                  <a16:creationId xmlns:a16="http://schemas.microsoft.com/office/drawing/2014/main" id="{9637D933-15E1-497C-AD10-3A1F33C0E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8">
              <a:extLst>
                <a:ext uri="{FF2B5EF4-FFF2-40B4-BE49-F238E27FC236}">
                  <a16:creationId xmlns:a16="http://schemas.microsoft.com/office/drawing/2014/main" id="{432759EE-E765-48BD-BDA7-674823526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9">
              <a:extLst>
                <a:ext uri="{FF2B5EF4-FFF2-40B4-BE49-F238E27FC236}">
                  <a16:creationId xmlns:a16="http://schemas.microsoft.com/office/drawing/2014/main" id="{A8904E5F-8B3C-4481-AD22-4ADCFEDDB5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30">
              <a:extLst>
                <a:ext uri="{FF2B5EF4-FFF2-40B4-BE49-F238E27FC236}">
                  <a16:creationId xmlns:a16="http://schemas.microsoft.com/office/drawing/2014/main" id="{4BF0BA33-2A79-4990-9169-B9180822FF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31">
              <a:extLst>
                <a:ext uri="{FF2B5EF4-FFF2-40B4-BE49-F238E27FC236}">
                  <a16:creationId xmlns:a16="http://schemas.microsoft.com/office/drawing/2014/main" id="{A081D25D-52CE-4C9D-A363-1EA7B908D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2">
              <a:extLst>
                <a:ext uri="{FF2B5EF4-FFF2-40B4-BE49-F238E27FC236}">
                  <a16:creationId xmlns:a16="http://schemas.microsoft.com/office/drawing/2014/main" id="{5A68C464-0718-4793-BA13-50EB05E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3">
              <a:extLst>
                <a:ext uri="{FF2B5EF4-FFF2-40B4-BE49-F238E27FC236}">
                  <a16:creationId xmlns:a16="http://schemas.microsoft.com/office/drawing/2014/main" id="{767DAE8E-C0C7-45F1-BC2F-5B1D9ABB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4">
              <a:extLst>
                <a:ext uri="{FF2B5EF4-FFF2-40B4-BE49-F238E27FC236}">
                  <a16:creationId xmlns:a16="http://schemas.microsoft.com/office/drawing/2014/main" id="{517B559E-03FC-4C8C-A916-E5CE5FF8C1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5">
              <a:extLst>
                <a:ext uri="{FF2B5EF4-FFF2-40B4-BE49-F238E27FC236}">
                  <a16:creationId xmlns:a16="http://schemas.microsoft.com/office/drawing/2014/main" id="{417A17FC-3203-4E9E-B87C-9940B9DEF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6">
              <a:extLst>
                <a:ext uri="{FF2B5EF4-FFF2-40B4-BE49-F238E27FC236}">
                  <a16:creationId xmlns:a16="http://schemas.microsoft.com/office/drawing/2014/main" id="{329BAA80-4872-424C-A98A-349C0A8263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26" name="object 3">
            <a:extLst>
              <a:ext uri="{FF2B5EF4-FFF2-40B4-BE49-F238E27FC236}">
                <a16:creationId xmlns:a16="http://schemas.microsoft.com/office/drawing/2014/main" id="{121EFD6F-B0BC-47D7-90FB-E6E91C87DAAE}"/>
              </a:ext>
            </a:extLst>
          </p:cNvPr>
          <p:cNvSpPr>
            <a:spLocks/>
          </p:cNvSpPr>
          <p:nvPr userDrawn="1"/>
        </p:nvSpPr>
        <p:spPr bwMode="auto">
          <a:xfrm flipV="1">
            <a:off x="1758950" y="5695950"/>
            <a:ext cx="16938625" cy="115888"/>
          </a:xfrm>
          <a:custGeom>
            <a:avLst/>
            <a:gdLst>
              <a:gd name="T0" fmla="*/ 0 w 7778115"/>
              <a:gd name="T1" fmla="*/ 0 h 115115"/>
              <a:gd name="T2" fmla="*/ 80328179 w 7778115"/>
              <a:gd name="T3" fmla="*/ 0 h 11511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115115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rgbClr val="3B3E4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/>
          <a:lstStyle>
            <a:lvl1pPr algn="ctr">
              <a:defRPr sz="143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 anchor="ctr"/>
          <a:lstStyle>
            <a:lvl1pPr marL="0" indent="0" algn="ctr">
              <a:buNone/>
              <a:defRPr sz="3958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36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B0C9B309-7589-4872-9B1B-B2692681BDCC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C376439-D218-4286-83FB-6CD3E1D58BDE}"/>
              </a:ext>
            </a:extLst>
          </p:cNvPr>
          <p:cNvSpPr>
            <a:spLocks/>
          </p:cNvSpPr>
          <p:nvPr userDrawn="1"/>
        </p:nvSpPr>
        <p:spPr bwMode="auto">
          <a:xfrm>
            <a:off x="446088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4BE848BA-ADB5-4ECC-84A8-9652F552F6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21F4AA8C-64F2-4849-8B89-4ABB1713D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7D066706-499F-4051-8773-80A9669B8B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213B34D9-D5C4-4AA7-A930-1C8E8EFDBF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F56BF2FA-18C2-4BC2-81F6-BCF1BEACF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21F49E2C-45A6-43BA-961F-6DB8B8DBF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220CDF21-37A9-4168-835D-CAE45731CC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98A47D39-0B6D-4F83-8D4A-070594DCE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EB1D3269-FD85-44C4-81A1-D92E54176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0C2E667E-530B-41A8-B29C-572A1FA32C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24B352B8-4EDE-4E32-A89A-025E0FE552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9F8FE6AF-61DC-4CF8-86C6-50124AB15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7">
              <a:extLst>
                <a:ext uri="{FF2B5EF4-FFF2-40B4-BE49-F238E27FC236}">
                  <a16:creationId xmlns:a16="http://schemas.microsoft.com/office/drawing/2014/main" id="{2AA7B1F4-A6C1-4E19-9F81-2C571D1A52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8">
              <a:extLst>
                <a:ext uri="{FF2B5EF4-FFF2-40B4-BE49-F238E27FC236}">
                  <a16:creationId xmlns:a16="http://schemas.microsoft.com/office/drawing/2014/main" id="{D2956C11-3173-4E3C-BB98-ADA455127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9">
              <a:extLst>
                <a:ext uri="{FF2B5EF4-FFF2-40B4-BE49-F238E27FC236}">
                  <a16:creationId xmlns:a16="http://schemas.microsoft.com/office/drawing/2014/main" id="{67AA61C5-0262-4F86-9E15-3A34212C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0">
              <a:extLst>
                <a:ext uri="{FF2B5EF4-FFF2-40B4-BE49-F238E27FC236}">
                  <a16:creationId xmlns:a16="http://schemas.microsoft.com/office/drawing/2014/main" id="{B4E4CBC6-1933-4529-897D-DF300D555E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1">
              <a:extLst>
                <a:ext uri="{FF2B5EF4-FFF2-40B4-BE49-F238E27FC236}">
                  <a16:creationId xmlns:a16="http://schemas.microsoft.com/office/drawing/2014/main" id="{36010A7C-0449-4F23-87DE-487A918C6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2">
              <a:extLst>
                <a:ext uri="{FF2B5EF4-FFF2-40B4-BE49-F238E27FC236}">
                  <a16:creationId xmlns:a16="http://schemas.microsoft.com/office/drawing/2014/main" id="{A522AFF1-DD81-4C26-AF0E-C7A702121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3">
              <a:extLst>
                <a:ext uri="{FF2B5EF4-FFF2-40B4-BE49-F238E27FC236}">
                  <a16:creationId xmlns:a16="http://schemas.microsoft.com/office/drawing/2014/main" id="{6CA650C1-19BD-4792-B99E-E3BC6E2FE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4">
              <a:extLst>
                <a:ext uri="{FF2B5EF4-FFF2-40B4-BE49-F238E27FC236}">
                  <a16:creationId xmlns:a16="http://schemas.microsoft.com/office/drawing/2014/main" id="{8BA5ADFB-BD29-4F99-9DBB-F6A28B70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5">
              <a:extLst>
                <a:ext uri="{FF2B5EF4-FFF2-40B4-BE49-F238E27FC236}">
                  <a16:creationId xmlns:a16="http://schemas.microsoft.com/office/drawing/2014/main" id="{19FCDCC7-8FEA-46DA-9438-F7CB9DC4C5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6">
              <a:extLst>
                <a:ext uri="{FF2B5EF4-FFF2-40B4-BE49-F238E27FC236}">
                  <a16:creationId xmlns:a16="http://schemas.microsoft.com/office/drawing/2014/main" id="{A103B78F-BED6-4C95-BE1C-64DA316D53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EE81E5D4-1449-45DB-A6D9-846E650820ED}"/>
              </a:ext>
            </a:extLst>
          </p:cNvPr>
          <p:cNvSpPr>
            <a:spLocks/>
          </p:cNvSpPr>
          <p:nvPr userDrawn="1"/>
        </p:nvSpPr>
        <p:spPr bwMode="auto">
          <a:xfrm flipV="1">
            <a:off x="1381125" y="2600325"/>
            <a:ext cx="17340263" cy="198438"/>
          </a:xfrm>
          <a:custGeom>
            <a:avLst/>
            <a:gdLst>
              <a:gd name="T0" fmla="*/ 0 w 7778115"/>
              <a:gd name="T1" fmla="*/ 0 h 198524"/>
              <a:gd name="T2" fmla="*/ 86178814 w 7778115"/>
              <a:gd name="T3" fmla="*/ 0 h 19852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198524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rgbClr val="3B3E4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878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253CED95-0CA0-404D-8A9F-B2AB50392F8A}"/>
              </a:ext>
            </a:extLst>
          </p:cNvPr>
          <p:cNvSpPr>
            <a:spLocks/>
          </p:cNvSpPr>
          <p:nvPr userDrawn="1"/>
        </p:nvSpPr>
        <p:spPr bwMode="auto">
          <a:xfrm>
            <a:off x="-234950" y="-212725"/>
            <a:ext cx="6445250" cy="11522075"/>
          </a:xfrm>
          <a:custGeom>
            <a:avLst/>
            <a:gdLst>
              <a:gd name="T0" fmla="*/ 0 w 4832985"/>
              <a:gd name="T1" fmla="*/ 11960779 h 11308715"/>
              <a:gd name="T2" fmla="*/ 11461816 w 4832985"/>
              <a:gd name="T3" fmla="*/ 11960779 h 11308715"/>
              <a:gd name="T4" fmla="*/ 11461816 w 4832985"/>
              <a:gd name="T5" fmla="*/ 0 h 11308715"/>
              <a:gd name="T6" fmla="*/ 0 w 4832985"/>
              <a:gd name="T7" fmla="*/ 0 h 11308715"/>
              <a:gd name="T8" fmla="*/ 0 w 4832985"/>
              <a:gd name="T9" fmla="*/ 11960779 h 11308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2985" h="11308715">
                <a:moveTo>
                  <a:pt x="0" y="11308556"/>
                </a:moveTo>
                <a:lnTo>
                  <a:pt x="4832596" y="11308556"/>
                </a:lnTo>
                <a:lnTo>
                  <a:pt x="483259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4" name="Group 79">
            <a:extLst>
              <a:ext uri="{FF2B5EF4-FFF2-40B4-BE49-F238E27FC236}">
                <a16:creationId xmlns:a16="http://schemas.microsoft.com/office/drawing/2014/main" id="{05C1AD33-05DB-4CC2-97FB-5DBFBE34ADE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5" name="bk object 16">
              <a:extLst>
                <a:ext uri="{FF2B5EF4-FFF2-40B4-BE49-F238E27FC236}">
                  <a16:creationId xmlns:a16="http://schemas.microsoft.com/office/drawing/2014/main" id="{2DF8776C-E226-419E-B4E2-E96D7470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7">
              <a:extLst>
                <a:ext uri="{FF2B5EF4-FFF2-40B4-BE49-F238E27FC236}">
                  <a16:creationId xmlns:a16="http://schemas.microsoft.com/office/drawing/2014/main" id="{F40E7CD8-7B6D-43C8-A660-D81F8F7F5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18">
              <a:extLst>
                <a:ext uri="{FF2B5EF4-FFF2-40B4-BE49-F238E27FC236}">
                  <a16:creationId xmlns:a16="http://schemas.microsoft.com/office/drawing/2014/main" id="{CBC3F562-A44D-4CF7-87A2-9051E6C91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19">
              <a:extLst>
                <a:ext uri="{FF2B5EF4-FFF2-40B4-BE49-F238E27FC236}">
                  <a16:creationId xmlns:a16="http://schemas.microsoft.com/office/drawing/2014/main" id="{F4A22310-2533-4357-A10B-5728685AE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0">
              <a:extLst>
                <a:ext uri="{FF2B5EF4-FFF2-40B4-BE49-F238E27FC236}">
                  <a16:creationId xmlns:a16="http://schemas.microsoft.com/office/drawing/2014/main" id="{88425D50-0815-4755-959F-B5EF3FDCE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1">
              <a:extLst>
                <a:ext uri="{FF2B5EF4-FFF2-40B4-BE49-F238E27FC236}">
                  <a16:creationId xmlns:a16="http://schemas.microsoft.com/office/drawing/2014/main" id="{14CA952F-A374-48CE-9FD8-78B4688172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2">
              <a:extLst>
                <a:ext uri="{FF2B5EF4-FFF2-40B4-BE49-F238E27FC236}">
                  <a16:creationId xmlns:a16="http://schemas.microsoft.com/office/drawing/2014/main" id="{FA3DC418-A5D9-462F-B943-3C1FC014A2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3">
              <a:extLst>
                <a:ext uri="{FF2B5EF4-FFF2-40B4-BE49-F238E27FC236}">
                  <a16:creationId xmlns:a16="http://schemas.microsoft.com/office/drawing/2014/main" id="{3E52825C-7B76-4878-960F-321965F22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4">
              <a:extLst>
                <a:ext uri="{FF2B5EF4-FFF2-40B4-BE49-F238E27FC236}">
                  <a16:creationId xmlns:a16="http://schemas.microsoft.com/office/drawing/2014/main" id="{17D17DE6-FCF5-454B-9CD2-F5F7C42A8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5">
              <a:extLst>
                <a:ext uri="{FF2B5EF4-FFF2-40B4-BE49-F238E27FC236}">
                  <a16:creationId xmlns:a16="http://schemas.microsoft.com/office/drawing/2014/main" id="{635C0405-0500-43A0-A036-CC3204E701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6">
              <a:extLst>
                <a:ext uri="{FF2B5EF4-FFF2-40B4-BE49-F238E27FC236}">
                  <a16:creationId xmlns:a16="http://schemas.microsoft.com/office/drawing/2014/main" id="{A49FF5BD-9211-4B24-9C43-D58BDBECE5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7">
              <a:extLst>
                <a:ext uri="{FF2B5EF4-FFF2-40B4-BE49-F238E27FC236}">
                  <a16:creationId xmlns:a16="http://schemas.microsoft.com/office/drawing/2014/main" id="{B68DD716-4602-4F9A-B949-4C0DAE30D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28">
              <a:extLst>
                <a:ext uri="{FF2B5EF4-FFF2-40B4-BE49-F238E27FC236}">
                  <a16:creationId xmlns:a16="http://schemas.microsoft.com/office/drawing/2014/main" id="{213EC53A-8107-436F-9B54-60AAA2137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29">
              <a:extLst>
                <a:ext uri="{FF2B5EF4-FFF2-40B4-BE49-F238E27FC236}">
                  <a16:creationId xmlns:a16="http://schemas.microsoft.com/office/drawing/2014/main" id="{ED8F5F5F-77E9-4036-A6FD-717DBF9B49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0">
              <a:extLst>
                <a:ext uri="{FF2B5EF4-FFF2-40B4-BE49-F238E27FC236}">
                  <a16:creationId xmlns:a16="http://schemas.microsoft.com/office/drawing/2014/main" id="{5A1465BB-1EAB-4F57-B069-7BA3E3266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1">
              <a:extLst>
                <a:ext uri="{FF2B5EF4-FFF2-40B4-BE49-F238E27FC236}">
                  <a16:creationId xmlns:a16="http://schemas.microsoft.com/office/drawing/2014/main" id="{93A4D0A7-B44A-4200-925F-510EDBAD0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2">
              <a:extLst>
                <a:ext uri="{FF2B5EF4-FFF2-40B4-BE49-F238E27FC236}">
                  <a16:creationId xmlns:a16="http://schemas.microsoft.com/office/drawing/2014/main" id="{011BDEFB-F2EA-4655-ABD6-CB4827A9B1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3">
              <a:extLst>
                <a:ext uri="{FF2B5EF4-FFF2-40B4-BE49-F238E27FC236}">
                  <a16:creationId xmlns:a16="http://schemas.microsoft.com/office/drawing/2014/main" id="{62C39EFD-0EC9-40F7-963D-D15CFFB3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4">
              <a:extLst>
                <a:ext uri="{FF2B5EF4-FFF2-40B4-BE49-F238E27FC236}">
                  <a16:creationId xmlns:a16="http://schemas.microsoft.com/office/drawing/2014/main" id="{0B8B416B-3890-4DFA-9536-A01C6C154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bk object 35">
              <a:extLst>
                <a:ext uri="{FF2B5EF4-FFF2-40B4-BE49-F238E27FC236}">
                  <a16:creationId xmlns:a16="http://schemas.microsoft.com/office/drawing/2014/main" id="{75C8C909-E45A-4ECD-BAE6-E75FDEE25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bk object 36">
              <a:extLst>
                <a:ext uri="{FF2B5EF4-FFF2-40B4-BE49-F238E27FC236}">
                  <a16:creationId xmlns:a16="http://schemas.microsoft.com/office/drawing/2014/main" id="{81457270-70E3-48E6-96E6-241E243182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ED0F1457-F940-4ABC-B9A0-ECBF790214CA}"/>
              </a:ext>
            </a:extLst>
          </p:cNvPr>
          <p:cNvSpPr>
            <a:spLocks/>
          </p:cNvSpPr>
          <p:nvPr userDrawn="1"/>
        </p:nvSpPr>
        <p:spPr bwMode="auto">
          <a:xfrm flipV="1">
            <a:off x="214313" y="2473325"/>
            <a:ext cx="5716587" cy="46038"/>
          </a:xfrm>
          <a:custGeom>
            <a:avLst/>
            <a:gdLst>
              <a:gd name="T0" fmla="*/ 0 w 7778115"/>
              <a:gd name="T1" fmla="*/ 0 h 45719"/>
              <a:gd name="T2" fmla="*/ 3087763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74320564-4BE5-435C-A915-80389AA0AAEE}"/>
              </a:ext>
            </a:extLst>
          </p:cNvPr>
          <p:cNvSpPr>
            <a:spLocks/>
          </p:cNvSpPr>
          <p:nvPr userDrawn="1"/>
        </p:nvSpPr>
        <p:spPr bwMode="auto">
          <a:xfrm>
            <a:off x="6927850" y="865188"/>
            <a:ext cx="2538413" cy="2503487"/>
          </a:xfrm>
          <a:custGeom>
            <a:avLst/>
            <a:gdLst>
              <a:gd name="T0" fmla="*/ 806403 w 3030220"/>
              <a:gd name="T1" fmla="*/ 3762 h 3030220"/>
              <a:gd name="T2" fmla="*/ 697723 w 3030220"/>
              <a:gd name="T3" fmla="*/ 20078 h 3030220"/>
              <a:gd name="T4" fmla="*/ 593810 w 3030220"/>
              <a:gd name="T5" fmla="*/ 48571 h 3030220"/>
              <a:gd name="T6" fmla="*/ 495497 w 3030220"/>
              <a:gd name="T7" fmla="*/ 88441 h 3030220"/>
              <a:gd name="T8" fmla="*/ 403620 w 3030220"/>
              <a:gd name="T9" fmla="*/ 138889 h 3030220"/>
              <a:gd name="T10" fmla="*/ 319014 w 3030220"/>
              <a:gd name="T11" fmla="*/ 199113 h 3030220"/>
              <a:gd name="T12" fmla="*/ 242513 w 3030220"/>
              <a:gd name="T13" fmla="*/ 268311 h 3030220"/>
              <a:gd name="T14" fmla="*/ 174951 w 3030220"/>
              <a:gd name="T15" fmla="*/ 345686 h 3030220"/>
              <a:gd name="T16" fmla="*/ 117162 w 3030220"/>
              <a:gd name="T17" fmla="*/ 430435 h 3030220"/>
              <a:gd name="T18" fmla="*/ 69982 w 3030220"/>
              <a:gd name="T19" fmla="*/ 521758 h 3030220"/>
              <a:gd name="T20" fmla="*/ 34246 w 3030220"/>
              <a:gd name="T21" fmla="*/ 618855 h 3030220"/>
              <a:gd name="T22" fmla="*/ 10787 w 3030220"/>
              <a:gd name="T23" fmla="*/ 720924 h 3030220"/>
              <a:gd name="T24" fmla="*/ 440 w 3030220"/>
              <a:gd name="T25" fmla="*/ 827166 h 3030220"/>
              <a:gd name="T26" fmla="*/ 3922 w 3030220"/>
              <a:gd name="T27" fmla="*/ 934996 h 3030220"/>
              <a:gd name="T28" fmla="*/ 20929 w 3030220"/>
              <a:gd name="T29" fmla="*/ 1039252 h 3030220"/>
              <a:gd name="T30" fmla="*/ 50632 w 3030220"/>
              <a:gd name="T31" fmla="*/ 1138935 h 3030220"/>
              <a:gd name="T32" fmla="*/ 92195 w 3030220"/>
              <a:gd name="T33" fmla="*/ 1233245 h 3030220"/>
              <a:gd name="T34" fmla="*/ 144782 w 3030220"/>
              <a:gd name="T35" fmla="*/ 1321381 h 3030220"/>
              <a:gd name="T36" fmla="*/ 207562 w 3030220"/>
              <a:gd name="T37" fmla="*/ 1402542 h 3030220"/>
              <a:gd name="T38" fmla="*/ 279698 w 3030220"/>
              <a:gd name="T39" fmla="*/ 1475928 h 3030220"/>
              <a:gd name="T40" fmla="*/ 360356 w 3030220"/>
              <a:gd name="T41" fmla="*/ 1540738 h 3030220"/>
              <a:gd name="T42" fmla="*/ 448703 w 3030220"/>
              <a:gd name="T43" fmla="*/ 1596172 h 3030220"/>
              <a:gd name="T44" fmla="*/ 543901 w 3030220"/>
              <a:gd name="T45" fmla="*/ 1641430 h 3030220"/>
              <a:gd name="T46" fmla="*/ 645119 w 3030220"/>
              <a:gd name="T47" fmla="*/ 1675711 h 3030220"/>
              <a:gd name="T48" fmla="*/ 751519 w 3030220"/>
              <a:gd name="T49" fmla="*/ 1698215 h 3030220"/>
              <a:gd name="T50" fmla="*/ 862270 w 3030220"/>
              <a:gd name="T51" fmla="*/ 1708141 h 3030220"/>
              <a:gd name="T52" fmla="*/ 974676 w 3030220"/>
              <a:gd name="T53" fmla="*/ 1704800 h 3030220"/>
              <a:gd name="T54" fmla="*/ 1083356 w 3030220"/>
              <a:gd name="T55" fmla="*/ 1688485 h 3030220"/>
              <a:gd name="T56" fmla="*/ 1187269 w 3030220"/>
              <a:gd name="T57" fmla="*/ 1659993 h 3030220"/>
              <a:gd name="T58" fmla="*/ 1285581 w 3030220"/>
              <a:gd name="T59" fmla="*/ 1620123 h 3030220"/>
              <a:gd name="T60" fmla="*/ 1377458 w 3030220"/>
              <a:gd name="T61" fmla="*/ 1569677 h 3030220"/>
              <a:gd name="T62" fmla="*/ 1462065 w 3030220"/>
              <a:gd name="T63" fmla="*/ 1509455 h 3030220"/>
              <a:gd name="T64" fmla="*/ 1538565 w 3030220"/>
              <a:gd name="T65" fmla="*/ 1440256 h 3030220"/>
              <a:gd name="T66" fmla="*/ 1606127 w 3030220"/>
              <a:gd name="T67" fmla="*/ 1362883 h 3030220"/>
              <a:gd name="T68" fmla="*/ 1663916 w 3030220"/>
              <a:gd name="T69" fmla="*/ 1278134 h 3030220"/>
              <a:gd name="T70" fmla="*/ 1711096 w 3030220"/>
              <a:gd name="T71" fmla="*/ 1186811 h 3030220"/>
              <a:gd name="T72" fmla="*/ 1746833 w 3030220"/>
              <a:gd name="T73" fmla="*/ 1089715 h 3030220"/>
              <a:gd name="T74" fmla="*/ 1770292 w 3030220"/>
              <a:gd name="T75" fmla="*/ 987646 h 3030220"/>
              <a:gd name="T76" fmla="*/ 1780639 w 3030220"/>
              <a:gd name="T77" fmla="*/ 881403 h 3030220"/>
              <a:gd name="T78" fmla="*/ 1777156 w 3030220"/>
              <a:gd name="T79" fmla="*/ 773573 h 3030220"/>
              <a:gd name="T80" fmla="*/ 1760149 w 3030220"/>
              <a:gd name="T81" fmla="*/ 669318 h 3030220"/>
              <a:gd name="T82" fmla="*/ 1730447 w 3030220"/>
              <a:gd name="T83" fmla="*/ 569634 h 3030220"/>
              <a:gd name="T84" fmla="*/ 1688884 w 3030220"/>
              <a:gd name="T85" fmla="*/ 475325 h 3030220"/>
              <a:gd name="T86" fmla="*/ 1636296 w 3030220"/>
              <a:gd name="T87" fmla="*/ 387189 h 3030220"/>
              <a:gd name="T88" fmla="*/ 1573517 w 3030220"/>
              <a:gd name="T89" fmla="*/ 306027 h 3030220"/>
              <a:gd name="T90" fmla="*/ 1501381 w 3030220"/>
              <a:gd name="T91" fmla="*/ 232640 h 3030220"/>
              <a:gd name="T92" fmla="*/ 1420723 w 3030220"/>
              <a:gd name="T93" fmla="*/ 167829 h 3030220"/>
              <a:gd name="T94" fmla="*/ 1332377 w 3030220"/>
              <a:gd name="T95" fmla="*/ 112393 h 3030220"/>
              <a:gd name="T96" fmla="*/ 1237177 w 3030220"/>
              <a:gd name="T97" fmla="*/ 67133 h 3030220"/>
              <a:gd name="T98" fmla="*/ 1135960 w 3030220"/>
              <a:gd name="T99" fmla="*/ 32852 h 3030220"/>
              <a:gd name="T100" fmla="*/ 1029559 w 3030220"/>
              <a:gd name="T101" fmla="*/ 10348 h 3030220"/>
              <a:gd name="T102" fmla="*/ 918809 w 3030220"/>
              <a:gd name="T103" fmla="*/ 422 h 303022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030220" h="3030220">
                <a:moveTo>
                  <a:pt x="1514917" y="0"/>
                </a:moveTo>
                <a:lnTo>
                  <a:pt x="1466827" y="748"/>
                </a:lnTo>
                <a:lnTo>
                  <a:pt x="1419111" y="2980"/>
                </a:lnTo>
                <a:lnTo>
                  <a:pt x="1371791" y="6672"/>
                </a:lnTo>
                <a:lnTo>
                  <a:pt x="1324889" y="11803"/>
                </a:lnTo>
                <a:lnTo>
                  <a:pt x="1278427" y="18350"/>
                </a:lnTo>
                <a:lnTo>
                  <a:pt x="1232427" y="26291"/>
                </a:lnTo>
                <a:lnTo>
                  <a:pt x="1186913" y="35604"/>
                </a:lnTo>
                <a:lnTo>
                  <a:pt x="1141905" y="46266"/>
                </a:lnTo>
                <a:lnTo>
                  <a:pt x="1097426" y="58257"/>
                </a:lnTo>
                <a:lnTo>
                  <a:pt x="1053498" y="71552"/>
                </a:lnTo>
                <a:lnTo>
                  <a:pt x="1010143" y="86131"/>
                </a:lnTo>
                <a:lnTo>
                  <a:pt x="967384" y="101971"/>
                </a:lnTo>
                <a:lnTo>
                  <a:pt x="925243" y="119049"/>
                </a:lnTo>
                <a:lnTo>
                  <a:pt x="883741" y="137344"/>
                </a:lnTo>
                <a:lnTo>
                  <a:pt x="842902" y="156834"/>
                </a:lnTo>
                <a:lnTo>
                  <a:pt x="802747" y="177496"/>
                </a:lnTo>
                <a:lnTo>
                  <a:pt x="763298" y="199308"/>
                </a:lnTo>
                <a:lnTo>
                  <a:pt x="724578" y="222248"/>
                </a:lnTo>
                <a:lnTo>
                  <a:pt x="686608" y="246293"/>
                </a:lnTo>
                <a:lnTo>
                  <a:pt x="649412" y="271422"/>
                </a:lnTo>
                <a:lnTo>
                  <a:pt x="613011" y="297613"/>
                </a:lnTo>
                <a:lnTo>
                  <a:pt x="577427" y="324842"/>
                </a:lnTo>
                <a:lnTo>
                  <a:pt x="542683" y="353089"/>
                </a:lnTo>
                <a:lnTo>
                  <a:pt x="508800" y="382330"/>
                </a:lnTo>
                <a:lnTo>
                  <a:pt x="475801" y="412544"/>
                </a:lnTo>
                <a:lnTo>
                  <a:pt x="443709" y="443709"/>
                </a:lnTo>
                <a:lnTo>
                  <a:pt x="412544" y="475801"/>
                </a:lnTo>
                <a:lnTo>
                  <a:pt x="382330" y="508800"/>
                </a:lnTo>
                <a:lnTo>
                  <a:pt x="353089" y="542683"/>
                </a:lnTo>
                <a:lnTo>
                  <a:pt x="324842" y="577427"/>
                </a:lnTo>
                <a:lnTo>
                  <a:pt x="297613" y="613011"/>
                </a:lnTo>
                <a:lnTo>
                  <a:pt x="271422" y="649412"/>
                </a:lnTo>
                <a:lnTo>
                  <a:pt x="246293" y="686608"/>
                </a:lnTo>
                <a:lnTo>
                  <a:pt x="222248" y="724578"/>
                </a:lnTo>
                <a:lnTo>
                  <a:pt x="199308" y="763298"/>
                </a:lnTo>
                <a:lnTo>
                  <a:pt x="177496" y="802747"/>
                </a:lnTo>
                <a:lnTo>
                  <a:pt x="156834" y="842902"/>
                </a:lnTo>
                <a:lnTo>
                  <a:pt x="137344" y="883741"/>
                </a:lnTo>
                <a:lnTo>
                  <a:pt x="119049" y="925243"/>
                </a:lnTo>
                <a:lnTo>
                  <a:pt x="101971" y="967384"/>
                </a:lnTo>
                <a:lnTo>
                  <a:pt x="86131" y="1010143"/>
                </a:lnTo>
                <a:lnTo>
                  <a:pt x="71552" y="1053498"/>
                </a:lnTo>
                <a:lnTo>
                  <a:pt x="58257" y="1097426"/>
                </a:lnTo>
                <a:lnTo>
                  <a:pt x="46266" y="1141905"/>
                </a:lnTo>
                <a:lnTo>
                  <a:pt x="35604" y="1186913"/>
                </a:lnTo>
                <a:lnTo>
                  <a:pt x="26291" y="1232427"/>
                </a:lnTo>
                <a:lnTo>
                  <a:pt x="18350" y="1278427"/>
                </a:lnTo>
                <a:lnTo>
                  <a:pt x="11803" y="1324889"/>
                </a:lnTo>
                <a:lnTo>
                  <a:pt x="6672" y="1371791"/>
                </a:lnTo>
                <a:lnTo>
                  <a:pt x="2980" y="1419111"/>
                </a:lnTo>
                <a:lnTo>
                  <a:pt x="748" y="1466827"/>
                </a:lnTo>
                <a:lnTo>
                  <a:pt x="0" y="1514917"/>
                </a:lnTo>
                <a:lnTo>
                  <a:pt x="748" y="1563007"/>
                </a:lnTo>
                <a:lnTo>
                  <a:pt x="2980" y="1610724"/>
                </a:lnTo>
                <a:lnTo>
                  <a:pt x="6672" y="1658044"/>
                </a:lnTo>
                <a:lnTo>
                  <a:pt x="11803" y="1704947"/>
                </a:lnTo>
                <a:lnTo>
                  <a:pt x="18350" y="1751409"/>
                </a:lnTo>
                <a:lnTo>
                  <a:pt x="26291" y="1797408"/>
                </a:lnTo>
                <a:lnTo>
                  <a:pt x="35604" y="1842923"/>
                </a:lnTo>
                <a:lnTo>
                  <a:pt x="46266" y="1887932"/>
                </a:lnTo>
                <a:lnTo>
                  <a:pt x="58257" y="1932411"/>
                </a:lnTo>
                <a:lnTo>
                  <a:pt x="71552" y="1976339"/>
                </a:lnTo>
                <a:lnTo>
                  <a:pt x="86131" y="2019693"/>
                </a:lnTo>
                <a:lnTo>
                  <a:pt x="101971" y="2062452"/>
                </a:lnTo>
                <a:lnTo>
                  <a:pt x="119049" y="2104594"/>
                </a:lnTo>
                <a:lnTo>
                  <a:pt x="137344" y="2146095"/>
                </a:lnTo>
                <a:lnTo>
                  <a:pt x="156834" y="2186934"/>
                </a:lnTo>
                <a:lnTo>
                  <a:pt x="177496" y="2227089"/>
                </a:lnTo>
                <a:lnTo>
                  <a:pt x="199308" y="2266538"/>
                </a:lnTo>
                <a:lnTo>
                  <a:pt x="222248" y="2305258"/>
                </a:lnTo>
                <a:lnTo>
                  <a:pt x="246293" y="2343227"/>
                </a:lnTo>
                <a:lnTo>
                  <a:pt x="271422" y="2380423"/>
                </a:lnTo>
                <a:lnTo>
                  <a:pt x="297613" y="2416823"/>
                </a:lnTo>
                <a:lnTo>
                  <a:pt x="324842" y="2452407"/>
                </a:lnTo>
                <a:lnTo>
                  <a:pt x="353089" y="2487151"/>
                </a:lnTo>
                <a:lnTo>
                  <a:pt x="382330" y="2521033"/>
                </a:lnTo>
                <a:lnTo>
                  <a:pt x="412544" y="2554031"/>
                </a:lnTo>
                <a:lnTo>
                  <a:pt x="443709" y="2586124"/>
                </a:lnTo>
                <a:lnTo>
                  <a:pt x="475801" y="2617288"/>
                </a:lnTo>
                <a:lnTo>
                  <a:pt x="508800" y="2647501"/>
                </a:lnTo>
                <a:lnTo>
                  <a:pt x="542683" y="2676742"/>
                </a:lnTo>
                <a:lnTo>
                  <a:pt x="577427" y="2704988"/>
                </a:lnTo>
                <a:lnTo>
                  <a:pt x="613011" y="2732217"/>
                </a:lnTo>
                <a:lnTo>
                  <a:pt x="649412" y="2758407"/>
                </a:lnTo>
                <a:lnTo>
                  <a:pt x="686608" y="2783536"/>
                </a:lnTo>
                <a:lnTo>
                  <a:pt x="724578" y="2807581"/>
                </a:lnTo>
                <a:lnTo>
                  <a:pt x="763298" y="2830520"/>
                </a:lnTo>
                <a:lnTo>
                  <a:pt x="802747" y="2852332"/>
                </a:lnTo>
                <a:lnTo>
                  <a:pt x="842902" y="2872993"/>
                </a:lnTo>
                <a:lnTo>
                  <a:pt x="883741" y="2892482"/>
                </a:lnTo>
                <a:lnTo>
                  <a:pt x="925243" y="2910777"/>
                </a:lnTo>
                <a:lnTo>
                  <a:pt x="967384" y="2927855"/>
                </a:lnTo>
                <a:lnTo>
                  <a:pt x="1010143" y="2943694"/>
                </a:lnTo>
                <a:lnTo>
                  <a:pt x="1053498" y="2958273"/>
                </a:lnTo>
                <a:lnTo>
                  <a:pt x="1097426" y="2971568"/>
                </a:lnTo>
                <a:lnTo>
                  <a:pt x="1141905" y="2983558"/>
                </a:lnTo>
                <a:lnTo>
                  <a:pt x="1186913" y="2994220"/>
                </a:lnTo>
                <a:lnTo>
                  <a:pt x="1232427" y="3003533"/>
                </a:lnTo>
                <a:lnTo>
                  <a:pt x="1278427" y="3011474"/>
                </a:lnTo>
                <a:lnTo>
                  <a:pt x="1324889" y="3018020"/>
                </a:lnTo>
                <a:lnTo>
                  <a:pt x="1371791" y="3023151"/>
                </a:lnTo>
                <a:lnTo>
                  <a:pt x="1419111" y="3026843"/>
                </a:lnTo>
                <a:lnTo>
                  <a:pt x="1466827" y="3029075"/>
                </a:lnTo>
                <a:lnTo>
                  <a:pt x="1514917" y="3029823"/>
                </a:lnTo>
                <a:lnTo>
                  <a:pt x="1563006" y="3029075"/>
                </a:lnTo>
                <a:lnTo>
                  <a:pt x="1610722" y="3026843"/>
                </a:lnTo>
                <a:lnTo>
                  <a:pt x="1658043" y="3023151"/>
                </a:lnTo>
                <a:lnTo>
                  <a:pt x="1704945" y="3018020"/>
                </a:lnTo>
                <a:lnTo>
                  <a:pt x="1751407" y="3011474"/>
                </a:lnTo>
                <a:lnTo>
                  <a:pt x="1797406" y="3003533"/>
                </a:lnTo>
                <a:lnTo>
                  <a:pt x="1842921" y="2994220"/>
                </a:lnTo>
                <a:lnTo>
                  <a:pt x="1887929" y="2983558"/>
                </a:lnTo>
                <a:lnTo>
                  <a:pt x="1932408" y="2971568"/>
                </a:lnTo>
                <a:lnTo>
                  <a:pt x="1976336" y="2958273"/>
                </a:lnTo>
                <a:lnTo>
                  <a:pt x="2019690" y="2943694"/>
                </a:lnTo>
                <a:lnTo>
                  <a:pt x="2062449" y="2927855"/>
                </a:lnTo>
                <a:lnTo>
                  <a:pt x="2104591" y="2910777"/>
                </a:lnTo>
                <a:lnTo>
                  <a:pt x="2146092" y="2892482"/>
                </a:lnTo>
                <a:lnTo>
                  <a:pt x="2186932" y="2872993"/>
                </a:lnTo>
                <a:lnTo>
                  <a:pt x="2227087" y="2852332"/>
                </a:lnTo>
                <a:lnTo>
                  <a:pt x="2266536" y="2830520"/>
                </a:lnTo>
                <a:lnTo>
                  <a:pt x="2305256" y="2807581"/>
                </a:lnTo>
                <a:lnTo>
                  <a:pt x="2343225" y="2783536"/>
                </a:lnTo>
                <a:lnTo>
                  <a:pt x="2380421" y="2758407"/>
                </a:lnTo>
                <a:lnTo>
                  <a:pt x="2416823" y="2732217"/>
                </a:lnTo>
                <a:lnTo>
                  <a:pt x="2452407" y="2704988"/>
                </a:lnTo>
                <a:lnTo>
                  <a:pt x="2487151" y="2676742"/>
                </a:lnTo>
                <a:lnTo>
                  <a:pt x="2521034" y="2647501"/>
                </a:lnTo>
                <a:lnTo>
                  <a:pt x="2554032" y="2617288"/>
                </a:lnTo>
                <a:lnTo>
                  <a:pt x="2586125" y="2586124"/>
                </a:lnTo>
                <a:lnTo>
                  <a:pt x="2617289" y="2554031"/>
                </a:lnTo>
                <a:lnTo>
                  <a:pt x="2647503" y="2521033"/>
                </a:lnTo>
                <a:lnTo>
                  <a:pt x="2676745" y="2487151"/>
                </a:lnTo>
                <a:lnTo>
                  <a:pt x="2704991" y="2452407"/>
                </a:lnTo>
                <a:lnTo>
                  <a:pt x="2732221" y="2416823"/>
                </a:lnTo>
                <a:lnTo>
                  <a:pt x="2758411" y="2380423"/>
                </a:lnTo>
                <a:lnTo>
                  <a:pt x="2783540" y="2343227"/>
                </a:lnTo>
                <a:lnTo>
                  <a:pt x="2807586" y="2305258"/>
                </a:lnTo>
                <a:lnTo>
                  <a:pt x="2830526" y="2266538"/>
                </a:lnTo>
                <a:lnTo>
                  <a:pt x="2852338" y="2227089"/>
                </a:lnTo>
                <a:lnTo>
                  <a:pt x="2872999" y="2186934"/>
                </a:lnTo>
                <a:lnTo>
                  <a:pt x="2892489" y="2146095"/>
                </a:lnTo>
                <a:lnTo>
                  <a:pt x="2910784" y="2104594"/>
                </a:lnTo>
                <a:lnTo>
                  <a:pt x="2927863" y="2062452"/>
                </a:lnTo>
                <a:lnTo>
                  <a:pt x="2943702" y="2019693"/>
                </a:lnTo>
                <a:lnTo>
                  <a:pt x="2958281" y="1976339"/>
                </a:lnTo>
                <a:lnTo>
                  <a:pt x="2971577" y="1932411"/>
                </a:lnTo>
                <a:lnTo>
                  <a:pt x="2983567" y="1887932"/>
                </a:lnTo>
                <a:lnTo>
                  <a:pt x="2994230" y="1842923"/>
                </a:lnTo>
                <a:lnTo>
                  <a:pt x="3003543" y="1797408"/>
                </a:lnTo>
                <a:lnTo>
                  <a:pt x="3011484" y="1751409"/>
                </a:lnTo>
                <a:lnTo>
                  <a:pt x="3018031" y="1704947"/>
                </a:lnTo>
                <a:lnTo>
                  <a:pt x="3023161" y="1658044"/>
                </a:lnTo>
                <a:lnTo>
                  <a:pt x="3026854" y="1610724"/>
                </a:lnTo>
                <a:lnTo>
                  <a:pt x="3029085" y="1563007"/>
                </a:lnTo>
                <a:lnTo>
                  <a:pt x="3029834" y="1514917"/>
                </a:lnTo>
                <a:lnTo>
                  <a:pt x="3029085" y="1466827"/>
                </a:lnTo>
                <a:lnTo>
                  <a:pt x="3026854" y="1419111"/>
                </a:lnTo>
                <a:lnTo>
                  <a:pt x="3023161" y="1371791"/>
                </a:lnTo>
                <a:lnTo>
                  <a:pt x="3018031" y="1324889"/>
                </a:lnTo>
                <a:lnTo>
                  <a:pt x="3011484" y="1278427"/>
                </a:lnTo>
                <a:lnTo>
                  <a:pt x="3003543" y="1232427"/>
                </a:lnTo>
                <a:lnTo>
                  <a:pt x="2994230" y="1186913"/>
                </a:lnTo>
                <a:lnTo>
                  <a:pt x="2983567" y="1141905"/>
                </a:lnTo>
                <a:lnTo>
                  <a:pt x="2971577" y="1097426"/>
                </a:lnTo>
                <a:lnTo>
                  <a:pt x="2958281" y="1053498"/>
                </a:lnTo>
                <a:lnTo>
                  <a:pt x="2943702" y="1010143"/>
                </a:lnTo>
                <a:lnTo>
                  <a:pt x="2927863" y="967384"/>
                </a:lnTo>
                <a:lnTo>
                  <a:pt x="2910784" y="925243"/>
                </a:lnTo>
                <a:lnTo>
                  <a:pt x="2892489" y="883741"/>
                </a:lnTo>
                <a:lnTo>
                  <a:pt x="2872999" y="842902"/>
                </a:lnTo>
                <a:lnTo>
                  <a:pt x="2852338" y="802747"/>
                </a:lnTo>
                <a:lnTo>
                  <a:pt x="2830526" y="763298"/>
                </a:lnTo>
                <a:lnTo>
                  <a:pt x="2807586" y="724578"/>
                </a:lnTo>
                <a:lnTo>
                  <a:pt x="2783540" y="686608"/>
                </a:lnTo>
                <a:lnTo>
                  <a:pt x="2758411" y="649412"/>
                </a:lnTo>
                <a:lnTo>
                  <a:pt x="2732221" y="613011"/>
                </a:lnTo>
                <a:lnTo>
                  <a:pt x="2704991" y="577427"/>
                </a:lnTo>
                <a:lnTo>
                  <a:pt x="2676745" y="542683"/>
                </a:lnTo>
                <a:lnTo>
                  <a:pt x="2647503" y="508800"/>
                </a:lnTo>
                <a:lnTo>
                  <a:pt x="2617289" y="475801"/>
                </a:lnTo>
                <a:lnTo>
                  <a:pt x="2586125" y="443709"/>
                </a:lnTo>
                <a:lnTo>
                  <a:pt x="2554032" y="412544"/>
                </a:lnTo>
                <a:lnTo>
                  <a:pt x="2521034" y="382330"/>
                </a:lnTo>
                <a:lnTo>
                  <a:pt x="2487151" y="353089"/>
                </a:lnTo>
                <a:lnTo>
                  <a:pt x="2452407" y="324842"/>
                </a:lnTo>
                <a:lnTo>
                  <a:pt x="2416823" y="297613"/>
                </a:lnTo>
                <a:lnTo>
                  <a:pt x="2380421" y="271422"/>
                </a:lnTo>
                <a:lnTo>
                  <a:pt x="2343225" y="246293"/>
                </a:lnTo>
                <a:lnTo>
                  <a:pt x="2305256" y="222248"/>
                </a:lnTo>
                <a:lnTo>
                  <a:pt x="2266536" y="199308"/>
                </a:lnTo>
                <a:lnTo>
                  <a:pt x="2227087" y="177496"/>
                </a:lnTo>
                <a:lnTo>
                  <a:pt x="2186932" y="156834"/>
                </a:lnTo>
                <a:lnTo>
                  <a:pt x="2146092" y="137344"/>
                </a:lnTo>
                <a:lnTo>
                  <a:pt x="2104591" y="119049"/>
                </a:lnTo>
                <a:lnTo>
                  <a:pt x="2062449" y="101971"/>
                </a:lnTo>
                <a:lnTo>
                  <a:pt x="2019690" y="86131"/>
                </a:lnTo>
                <a:lnTo>
                  <a:pt x="1976336" y="71552"/>
                </a:lnTo>
                <a:lnTo>
                  <a:pt x="1932408" y="58257"/>
                </a:lnTo>
                <a:lnTo>
                  <a:pt x="1887929" y="46266"/>
                </a:lnTo>
                <a:lnTo>
                  <a:pt x="1842921" y="35604"/>
                </a:lnTo>
                <a:lnTo>
                  <a:pt x="1797406" y="26291"/>
                </a:lnTo>
                <a:lnTo>
                  <a:pt x="1751407" y="18350"/>
                </a:lnTo>
                <a:lnTo>
                  <a:pt x="1704945" y="11803"/>
                </a:lnTo>
                <a:lnTo>
                  <a:pt x="1658043" y="6672"/>
                </a:lnTo>
                <a:lnTo>
                  <a:pt x="1610722" y="2980"/>
                </a:lnTo>
                <a:lnTo>
                  <a:pt x="1563006" y="748"/>
                </a:lnTo>
                <a:lnTo>
                  <a:pt x="1514917" y="0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DC8BFE65-3501-4C1B-A0D3-585844410CD7}"/>
              </a:ext>
            </a:extLst>
          </p:cNvPr>
          <p:cNvSpPr>
            <a:spLocks/>
          </p:cNvSpPr>
          <p:nvPr userDrawn="1"/>
        </p:nvSpPr>
        <p:spPr bwMode="auto">
          <a:xfrm>
            <a:off x="6980238" y="4294188"/>
            <a:ext cx="2538412" cy="2503487"/>
          </a:xfrm>
          <a:custGeom>
            <a:avLst/>
            <a:gdLst>
              <a:gd name="T0" fmla="*/ 1172587 w 2538095"/>
              <a:gd name="T1" fmla="*/ 3592 h 2503170"/>
              <a:gd name="T2" fmla="*/ 1031004 w 2538095"/>
              <a:gd name="T3" fmla="*/ 22059 h 2503170"/>
              <a:gd name="T4" fmla="*/ 894776 w 2538095"/>
              <a:gd name="T5" fmla="*/ 55432 h 2503170"/>
              <a:gd name="T6" fmla="*/ 764791 w 2538095"/>
              <a:gd name="T7" fmla="*/ 102841 h 2503170"/>
              <a:gd name="T8" fmla="*/ 641938 w 2538095"/>
              <a:gd name="T9" fmla="*/ 163410 h 2503170"/>
              <a:gd name="T10" fmla="*/ 527106 w 2538095"/>
              <a:gd name="T11" fmla="*/ 236261 h 2503170"/>
              <a:gd name="T12" fmla="*/ 421180 w 2538095"/>
              <a:gd name="T13" fmla="*/ 320523 h 2503170"/>
              <a:gd name="T14" fmla="*/ 325048 w 2538095"/>
              <a:gd name="T15" fmla="*/ 415317 h 2503170"/>
              <a:gd name="T16" fmla="*/ 239597 w 2538095"/>
              <a:gd name="T17" fmla="*/ 519769 h 2503170"/>
              <a:gd name="T18" fmla="*/ 165717 w 2538095"/>
              <a:gd name="T19" fmla="*/ 633003 h 2503170"/>
              <a:gd name="T20" fmla="*/ 104293 w 2538095"/>
              <a:gd name="T21" fmla="*/ 754145 h 2503170"/>
              <a:gd name="T22" fmla="*/ 56215 w 2538095"/>
              <a:gd name="T23" fmla="*/ 882324 h 2503170"/>
              <a:gd name="T24" fmla="*/ 22370 w 2538095"/>
              <a:gd name="T25" fmla="*/ 1016657 h 2503170"/>
              <a:gd name="T26" fmla="*/ 3643 w 2538095"/>
              <a:gd name="T27" fmla="*/ 1156270 h 2503170"/>
              <a:gd name="T28" fmla="*/ 916 w 2538095"/>
              <a:gd name="T29" fmla="*/ 1299869 h 2503170"/>
              <a:gd name="T30" fmla="*/ 14405 w 2538095"/>
              <a:gd name="T31" fmla="*/ 1441044 h 2503170"/>
              <a:gd name="T32" fmla="*/ 43307 w 2538095"/>
              <a:gd name="T33" fmla="*/ 1577234 h 2503170"/>
              <a:gd name="T34" fmla="*/ 86741 w 2538095"/>
              <a:gd name="T35" fmla="*/ 1707555 h 2503170"/>
              <a:gd name="T36" fmla="*/ 143814 w 2538095"/>
              <a:gd name="T37" fmla="*/ 1831138 h 2503170"/>
              <a:gd name="T38" fmla="*/ 213641 w 2538095"/>
              <a:gd name="T39" fmla="*/ 1947105 h 2503170"/>
              <a:gd name="T40" fmla="*/ 295333 w 2538095"/>
              <a:gd name="T41" fmla="*/ 2054580 h 2503170"/>
              <a:gd name="T42" fmla="*/ 388001 w 2538095"/>
              <a:gd name="T43" fmla="*/ 2152692 h 2503170"/>
              <a:gd name="T44" fmla="*/ 490762 w 2538095"/>
              <a:gd name="T45" fmla="*/ 2240559 h 2503170"/>
              <a:gd name="T46" fmla="*/ 602725 w 2538095"/>
              <a:gd name="T47" fmla="*/ 2317309 h 2503170"/>
              <a:gd name="T48" fmla="*/ 723004 w 2538095"/>
              <a:gd name="T49" fmla="*/ 2382070 h 2503170"/>
              <a:gd name="T50" fmla="*/ 850709 w 2538095"/>
              <a:gd name="T51" fmla="*/ 2433961 h 2503170"/>
              <a:gd name="T52" fmla="*/ 984955 w 2538095"/>
              <a:gd name="T53" fmla="*/ 2472111 h 2503170"/>
              <a:gd name="T54" fmla="*/ 1124852 w 2538095"/>
              <a:gd name="T55" fmla="*/ 2495642 h 2503170"/>
              <a:gd name="T56" fmla="*/ 1269515 w 2538095"/>
              <a:gd name="T57" fmla="*/ 2503681 h 2503170"/>
              <a:gd name="T58" fmla="*/ 1414178 w 2538095"/>
              <a:gd name="T59" fmla="*/ 2495642 h 2503170"/>
              <a:gd name="T60" fmla="*/ 1554074 w 2538095"/>
              <a:gd name="T61" fmla="*/ 2472111 h 2503170"/>
              <a:gd name="T62" fmla="*/ 1688320 w 2538095"/>
              <a:gd name="T63" fmla="*/ 2433961 h 2503170"/>
              <a:gd name="T64" fmla="*/ 1816026 w 2538095"/>
              <a:gd name="T65" fmla="*/ 2382070 h 2503170"/>
              <a:gd name="T66" fmla="*/ 1936304 w 2538095"/>
              <a:gd name="T67" fmla="*/ 2317309 h 2503170"/>
              <a:gd name="T68" fmla="*/ 2048268 w 2538095"/>
              <a:gd name="T69" fmla="*/ 2240559 h 2503170"/>
              <a:gd name="T70" fmla="*/ 2151028 w 2538095"/>
              <a:gd name="T71" fmla="*/ 2152692 h 2503170"/>
              <a:gd name="T72" fmla="*/ 2243697 w 2538095"/>
              <a:gd name="T73" fmla="*/ 2054580 h 2503170"/>
              <a:gd name="T74" fmla="*/ 2325388 w 2538095"/>
              <a:gd name="T75" fmla="*/ 1947105 h 2503170"/>
              <a:gd name="T76" fmla="*/ 2395216 w 2538095"/>
              <a:gd name="T77" fmla="*/ 1831138 h 2503170"/>
              <a:gd name="T78" fmla="*/ 2452289 w 2538095"/>
              <a:gd name="T79" fmla="*/ 1707555 h 2503170"/>
              <a:gd name="T80" fmla="*/ 2495723 w 2538095"/>
              <a:gd name="T81" fmla="*/ 1577234 h 2503170"/>
              <a:gd name="T82" fmla="*/ 2524625 w 2538095"/>
              <a:gd name="T83" fmla="*/ 1441044 h 2503170"/>
              <a:gd name="T84" fmla="*/ 2538114 w 2538095"/>
              <a:gd name="T85" fmla="*/ 1299869 h 2503170"/>
              <a:gd name="T86" fmla="*/ 2535387 w 2538095"/>
              <a:gd name="T87" fmla="*/ 1156270 h 2503170"/>
              <a:gd name="T88" fmla="*/ 2516660 w 2538095"/>
              <a:gd name="T89" fmla="*/ 1016657 h 2503170"/>
              <a:gd name="T90" fmla="*/ 2482815 w 2538095"/>
              <a:gd name="T91" fmla="*/ 882324 h 2503170"/>
              <a:gd name="T92" fmla="*/ 2434737 w 2538095"/>
              <a:gd name="T93" fmla="*/ 754145 h 2503170"/>
              <a:gd name="T94" fmla="*/ 2373313 w 2538095"/>
              <a:gd name="T95" fmla="*/ 633003 h 2503170"/>
              <a:gd name="T96" fmla="*/ 2299433 w 2538095"/>
              <a:gd name="T97" fmla="*/ 519769 h 2503170"/>
              <a:gd name="T98" fmla="*/ 2213982 w 2538095"/>
              <a:gd name="T99" fmla="*/ 415317 h 2503170"/>
              <a:gd name="T100" fmla="*/ 2117850 w 2538095"/>
              <a:gd name="T101" fmla="*/ 320523 h 2503170"/>
              <a:gd name="T102" fmla="*/ 2011924 w 2538095"/>
              <a:gd name="T103" fmla="*/ 236261 h 2503170"/>
              <a:gd name="T104" fmla="*/ 1897091 w 2538095"/>
              <a:gd name="T105" fmla="*/ 163410 h 2503170"/>
              <a:gd name="T106" fmla="*/ 1774240 w 2538095"/>
              <a:gd name="T107" fmla="*/ 102841 h 2503170"/>
              <a:gd name="T108" fmla="*/ 1644253 w 2538095"/>
              <a:gd name="T109" fmla="*/ 55432 h 2503170"/>
              <a:gd name="T110" fmla="*/ 1508025 w 2538095"/>
              <a:gd name="T111" fmla="*/ 22059 h 2503170"/>
              <a:gd name="T112" fmla="*/ 1366443 w 2538095"/>
              <a:gd name="T113" fmla="*/ 3592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25A9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1929D693-8413-4187-B0C4-0FBA4C0D093E}"/>
              </a:ext>
            </a:extLst>
          </p:cNvPr>
          <p:cNvSpPr>
            <a:spLocks/>
          </p:cNvSpPr>
          <p:nvPr userDrawn="1"/>
        </p:nvSpPr>
        <p:spPr bwMode="auto">
          <a:xfrm>
            <a:off x="6980238" y="7254875"/>
            <a:ext cx="2538412" cy="2503488"/>
          </a:xfrm>
          <a:custGeom>
            <a:avLst/>
            <a:gdLst>
              <a:gd name="T0" fmla="*/ 1172587 w 2538095"/>
              <a:gd name="T1" fmla="*/ 3592 h 2503170"/>
              <a:gd name="T2" fmla="*/ 1031004 w 2538095"/>
              <a:gd name="T3" fmla="*/ 22059 h 2503170"/>
              <a:gd name="T4" fmla="*/ 894776 w 2538095"/>
              <a:gd name="T5" fmla="*/ 55432 h 2503170"/>
              <a:gd name="T6" fmla="*/ 764791 w 2538095"/>
              <a:gd name="T7" fmla="*/ 102841 h 2503170"/>
              <a:gd name="T8" fmla="*/ 641938 w 2538095"/>
              <a:gd name="T9" fmla="*/ 163410 h 2503170"/>
              <a:gd name="T10" fmla="*/ 527106 w 2538095"/>
              <a:gd name="T11" fmla="*/ 236261 h 2503170"/>
              <a:gd name="T12" fmla="*/ 421180 w 2538095"/>
              <a:gd name="T13" fmla="*/ 320523 h 2503170"/>
              <a:gd name="T14" fmla="*/ 325048 w 2538095"/>
              <a:gd name="T15" fmla="*/ 415317 h 2503170"/>
              <a:gd name="T16" fmla="*/ 239597 w 2538095"/>
              <a:gd name="T17" fmla="*/ 519769 h 2503170"/>
              <a:gd name="T18" fmla="*/ 165717 w 2538095"/>
              <a:gd name="T19" fmla="*/ 633003 h 2503170"/>
              <a:gd name="T20" fmla="*/ 104293 w 2538095"/>
              <a:gd name="T21" fmla="*/ 754148 h 2503170"/>
              <a:gd name="T22" fmla="*/ 56215 w 2538095"/>
              <a:gd name="T23" fmla="*/ 882324 h 2503170"/>
              <a:gd name="T24" fmla="*/ 22370 w 2538095"/>
              <a:gd name="T25" fmla="*/ 1016657 h 2503170"/>
              <a:gd name="T26" fmla="*/ 3643 w 2538095"/>
              <a:gd name="T27" fmla="*/ 1156273 h 2503170"/>
              <a:gd name="T28" fmla="*/ 916 w 2538095"/>
              <a:gd name="T29" fmla="*/ 1299869 h 2503170"/>
              <a:gd name="T30" fmla="*/ 14405 w 2538095"/>
              <a:gd name="T31" fmla="*/ 1441047 h 2503170"/>
              <a:gd name="T32" fmla="*/ 43307 w 2538095"/>
              <a:gd name="T33" fmla="*/ 1577234 h 2503170"/>
              <a:gd name="T34" fmla="*/ 86741 w 2538095"/>
              <a:gd name="T35" fmla="*/ 1707558 h 2503170"/>
              <a:gd name="T36" fmla="*/ 143814 w 2538095"/>
              <a:gd name="T37" fmla="*/ 1831141 h 2503170"/>
              <a:gd name="T38" fmla="*/ 213641 w 2538095"/>
              <a:gd name="T39" fmla="*/ 1947106 h 2503170"/>
              <a:gd name="T40" fmla="*/ 295333 w 2538095"/>
              <a:gd name="T41" fmla="*/ 2054583 h 2503170"/>
              <a:gd name="T42" fmla="*/ 388001 w 2538095"/>
              <a:gd name="T43" fmla="*/ 2152692 h 2503170"/>
              <a:gd name="T44" fmla="*/ 490762 w 2538095"/>
              <a:gd name="T45" fmla="*/ 2240562 h 2503170"/>
              <a:gd name="T46" fmla="*/ 602725 w 2538095"/>
              <a:gd name="T47" fmla="*/ 2317312 h 2503170"/>
              <a:gd name="T48" fmla="*/ 723004 w 2538095"/>
              <a:gd name="T49" fmla="*/ 2382073 h 2503170"/>
              <a:gd name="T50" fmla="*/ 850709 w 2538095"/>
              <a:gd name="T51" fmla="*/ 2433964 h 2503170"/>
              <a:gd name="T52" fmla="*/ 984955 w 2538095"/>
              <a:gd name="T53" fmla="*/ 2472114 h 2503170"/>
              <a:gd name="T54" fmla="*/ 1124852 w 2538095"/>
              <a:gd name="T55" fmla="*/ 2495645 h 2503170"/>
              <a:gd name="T56" fmla="*/ 1269515 w 2538095"/>
              <a:gd name="T57" fmla="*/ 2503684 h 2503170"/>
              <a:gd name="T58" fmla="*/ 1414178 w 2538095"/>
              <a:gd name="T59" fmla="*/ 2495645 h 2503170"/>
              <a:gd name="T60" fmla="*/ 1554074 w 2538095"/>
              <a:gd name="T61" fmla="*/ 2472114 h 2503170"/>
              <a:gd name="T62" fmla="*/ 1688320 w 2538095"/>
              <a:gd name="T63" fmla="*/ 2433964 h 2503170"/>
              <a:gd name="T64" fmla="*/ 1816026 w 2538095"/>
              <a:gd name="T65" fmla="*/ 2382073 h 2503170"/>
              <a:gd name="T66" fmla="*/ 1936304 w 2538095"/>
              <a:gd name="T67" fmla="*/ 2317312 h 2503170"/>
              <a:gd name="T68" fmla="*/ 2048268 w 2538095"/>
              <a:gd name="T69" fmla="*/ 2240562 h 2503170"/>
              <a:gd name="T70" fmla="*/ 2151028 w 2538095"/>
              <a:gd name="T71" fmla="*/ 2152692 h 2503170"/>
              <a:gd name="T72" fmla="*/ 2243697 w 2538095"/>
              <a:gd name="T73" fmla="*/ 2054583 h 2503170"/>
              <a:gd name="T74" fmla="*/ 2325388 w 2538095"/>
              <a:gd name="T75" fmla="*/ 1947106 h 2503170"/>
              <a:gd name="T76" fmla="*/ 2395216 w 2538095"/>
              <a:gd name="T77" fmla="*/ 1831141 h 2503170"/>
              <a:gd name="T78" fmla="*/ 2452289 w 2538095"/>
              <a:gd name="T79" fmla="*/ 1707558 h 2503170"/>
              <a:gd name="T80" fmla="*/ 2495723 w 2538095"/>
              <a:gd name="T81" fmla="*/ 1577234 h 2503170"/>
              <a:gd name="T82" fmla="*/ 2524625 w 2538095"/>
              <a:gd name="T83" fmla="*/ 1441047 h 2503170"/>
              <a:gd name="T84" fmla="*/ 2538114 w 2538095"/>
              <a:gd name="T85" fmla="*/ 1299869 h 2503170"/>
              <a:gd name="T86" fmla="*/ 2535387 w 2538095"/>
              <a:gd name="T87" fmla="*/ 1156273 h 2503170"/>
              <a:gd name="T88" fmla="*/ 2516660 w 2538095"/>
              <a:gd name="T89" fmla="*/ 1016657 h 2503170"/>
              <a:gd name="T90" fmla="*/ 2482815 w 2538095"/>
              <a:gd name="T91" fmla="*/ 882324 h 2503170"/>
              <a:gd name="T92" fmla="*/ 2434737 w 2538095"/>
              <a:gd name="T93" fmla="*/ 754148 h 2503170"/>
              <a:gd name="T94" fmla="*/ 2373313 w 2538095"/>
              <a:gd name="T95" fmla="*/ 633003 h 2503170"/>
              <a:gd name="T96" fmla="*/ 2299433 w 2538095"/>
              <a:gd name="T97" fmla="*/ 519769 h 2503170"/>
              <a:gd name="T98" fmla="*/ 2213982 w 2538095"/>
              <a:gd name="T99" fmla="*/ 415317 h 2503170"/>
              <a:gd name="T100" fmla="*/ 2117850 w 2538095"/>
              <a:gd name="T101" fmla="*/ 320523 h 2503170"/>
              <a:gd name="T102" fmla="*/ 2011924 w 2538095"/>
              <a:gd name="T103" fmla="*/ 236261 h 2503170"/>
              <a:gd name="T104" fmla="*/ 1897091 w 2538095"/>
              <a:gd name="T105" fmla="*/ 163410 h 2503170"/>
              <a:gd name="T106" fmla="*/ 1774240 w 2538095"/>
              <a:gd name="T107" fmla="*/ 102841 h 2503170"/>
              <a:gd name="T108" fmla="*/ 1644253 w 2538095"/>
              <a:gd name="T109" fmla="*/ 55432 h 2503170"/>
              <a:gd name="T110" fmla="*/ 1508025 w 2538095"/>
              <a:gd name="T111" fmla="*/ 22059 h 2503170"/>
              <a:gd name="T112" fmla="*/ 1366443 w 2538095"/>
              <a:gd name="T113" fmla="*/ 3592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B3B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236746" y="2693029"/>
            <a:ext cx="5700504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36746" y="286651"/>
            <a:ext cx="5700504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0"/>
          </p:nvPr>
        </p:nvSpPr>
        <p:spPr>
          <a:xfrm>
            <a:off x="9705517" y="2290311"/>
            <a:ext cx="9725426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3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50" name="Content Placeholder 2"/>
          <p:cNvSpPr>
            <a:spLocks noGrp="1"/>
          </p:cNvSpPr>
          <p:nvPr>
            <p:ph idx="11"/>
          </p:nvPr>
        </p:nvSpPr>
        <p:spPr>
          <a:xfrm>
            <a:off x="9735013" y="5751040"/>
            <a:ext cx="9783902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1" name="Content Placeholder 2"/>
          <p:cNvSpPr>
            <a:spLocks noGrp="1"/>
          </p:cNvSpPr>
          <p:nvPr>
            <p:ph idx="12"/>
          </p:nvPr>
        </p:nvSpPr>
        <p:spPr>
          <a:xfrm>
            <a:off x="9760150" y="8722840"/>
            <a:ext cx="9783902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2" name="Content Placeholder 2"/>
          <p:cNvSpPr>
            <a:spLocks noGrp="1"/>
          </p:cNvSpPr>
          <p:nvPr>
            <p:ph idx="13"/>
          </p:nvPr>
        </p:nvSpPr>
        <p:spPr>
          <a:xfrm>
            <a:off x="9714489" y="1203704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3" name="Content Placeholder 2"/>
          <p:cNvSpPr>
            <a:spLocks noGrp="1"/>
          </p:cNvSpPr>
          <p:nvPr>
            <p:ph idx="14"/>
          </p:nvPr>
        </p:nvSpPr>
        <p:spPr>
          <a:xfrm>
            <a:off x="9735013" y="7621263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5"/>
          </p:nvPr>
        </p:nvSpPr>
        <p:spPr>
          <a:xfrm>
            <a:off x="9713328" y="4560509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9" name="Content Placeholder 2"/>
          <p:cNvSpPr>
            <a:spLocks noGrp="1"/>
          </p:cNvSpPr>
          <p:nvPr>
            <p:ph idx="16"/>
          </p:nvPr>
        </p:nvSpPr>
        <p:spPr>
          <a:xfrm>
            <a:off x="7562371" y="1339716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0" name="Content Placeholder 2"/>
          <p:cNvSpPr>
            <a:spLocks noGrp="1"/>
          </p:cNvSpPr>
          <p:nvPr>
            <p:ph idx="17"/>
          </p:nvPr>
        </p:nvSpPr>
        <p:spPr>
          <a:xfrm>
            <a:off x="7562370" y="4836027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1" name="Content Placeholder 2"/>
          <p:cNvSpPr>
            <a:spLocks noGrp="1"/>
          </p:cNvSpPr>
          <p:nvPr>
            <p:ph idx="18"/>
          </p:nvPr>
        </p:nvSpPr>
        <p:spPr>
          <a:xfrm>
            <a:off x="7596908" y="7796397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74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3E397E9-14CE-4009-99CD-DD609CDC3118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73">
            <a:extLst>
              <a:ext uri="{FF2B5EF4-FFF2-40B4-BE49-F238E27FC236}">
                <a16:creationId xmlns:a16="http://schemas.microsoft.com/office/drawing/2014/main" id="{0A153AC0-20B5-409D-BFED-A71E6BCF0FE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B838F37D-CF37-4D66-BC6D-C81B30748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5D2825B4-F5F0-4BA7-B7AE-A460F7D5F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D20FBAD2-37CC-40D4-B64F-A7D9CEA31A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759C6AF8-1E70-4724-8838-F98242FD8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A6B436A0-A6D2-4178-A7FF-22E376838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C379C44C-3E16-4B65-B244-2501B0F7E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29692066-8D96-4B5F-AC81-287961483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9ABBCC5A-4292-4062-8239-673CBDB1EE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DC9A38EA-58B7-4298-8459-848E5E172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20CE95D2-9974-4F0B-9B6D-60BBFCFBE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F82FD1C3-ADB8-43F3-9A6C-6FB7B9209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7">
              <a:extLst>
                <a:ext uri="{FF2B5EF4-FFF2-40B4-BE49-F238E27FC236}">
                  <a16:creationId xmlns:a16="http://schemas.microsoft.com/office/drawing/2014/main" id="{F836B355-861F-459C-9AD8-9D5378CE25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8">
              <a:extLst>
                <a:ext uri="{FF2B5EF4-FFF2-40B4-BE49-F238E27FC236}">
                  <a16:creationId xmlns:a16="http://schemas.microsoft.com/office/drawing/2014/main" id="{7F279A5C-1E58-4E54-94E0-8AA5952C1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9">
              <a:extLst>
                <a:ext uri="{FF2B5EF4-FFF2-40B4-BE49-F238E27FC236}">
                  <a16:creationId xmlns:a16="http://schemas.microsoft.com/office/drawing/2014/main" id="{F5D0805D-A0D1-4012-A284-5D6C2C3717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0">
              <a:extLst>
                <a:ext uri="{FF2B5EF4-FFF2-40B4-BE49-F238E27FC236}">
                  <a16:creationId xmlns:a16="http://schemas.microsoft.com/office/drawing/2014/main" id="{0A8AE92A-50A0-407D-9515-77EA0226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1">
              <a:extLst>
                <a:ext uri="{FF2B5EF4-FFF2-40B4-BE49-F238E27FC236}">
                  <a16:creationId xmlns:a16="http://schemas.microsoft.com/office/drawing/2014/main" id="{FED533C2-A0B1-45A7-973D-DE7756ED82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2">
              <a:extLst>
                <a:ext uri="{FF2B5EF4-FFF2-40B4-BE49-F238E27FC236}">
                  <a16:creationId xmlns:a16="http://schemas.microsoft.com/office/drawing/2014/main" id="{6E7ED2EC-9C93-4BFE-91B0-E2375FA66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3">
              <a:extLst>
                <a:ext uri="{FF2B5EF4-FFF2-40B4-BE49-F238E27FC236}">
                  <a16:creationId xmlns:a16="http://schemas.microsoft.com/office/drawing/2014/main" id="{5F35C11C-5D0E-4928-92FC-0BB45B3C7B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4">
              <a:extLst>
                <a:ext uri="{FF2B5EF4-FFF2-40B4-BE49-F238E27FC236}">
                  <a16:creationId xmlns:a16="http://schemas.microsoft.com/office/drawing/2014/main" id="{CFCF6AC0-3A98-4EEE-A6DE-B21747C749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5">
              <a:extLst>
                <a:ext uri="{FF2B5EF4-FFF2-40B4-BE49-F238E27FC236}">
                  <a16:creationId xmlns:a16="http://schemas.microsoft.com/office/drawing/2014/main" id="{221055C0-57CA-47DF-B49F-E2523DEBC2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6">
              <a:extLst>
                <a:ext uri="{FF2B5EF4-FFF2-40B4-BE49-F238E27FC236}">
                  <a16:creationId xmlns:a16="http://schemas.microsoft.com/office/drawing/2014/main" id="{17BC5E3B-19B4-41D2-A391-2304059EDD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0" y="286650"/>
            <a:ext cx="12123953" cy="107153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85571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2">
    <p:bg>
      <p:bgPr>
        <a:solidFill>
          <a:srgbClr val="007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B5E15794-D03C-47E3-AD73-82D11D9192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88" y="10307638"/>
            <a:ext cx="2468562" cy="80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513013" y="1850337"/>
            <a:ext cx="15078075" cy="3939424"/>
          </a:xfrm>
          <a:prstGeom prst="rect">
            <a:avLst/>
          </a:prstGeom>
        </p:spPr>
        <p:txBody>
          <a:bodyPr/>
          <a:lstStyle>
            <a:lvl1pPr algn="ctr">
              <a:defRPr sz="11873" b="1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513013" y="5940552"/>
            <a:ext cx="15078075" cy="2729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49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n-US" dirty="0"/>
              <a:t>Click to edit Master subtitle style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96555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80CBC49-9D79-4CFD-89CE-5088421C4172}"/>
              </a:ext>
            </a:extLst>
          </p:cNvPr>
          <p:cNvSpPr>
            <a:spLocks/>
          </p:cNvSpPr>
          <p:nvPr userDrawn="1"/>
        </p:nvSpPr>
        <p:spPr bwMode="auto">
          <a:xfrm>
            <a:off x="-234950" y="-212725"/>
            <a:ext cx="7820025" cy="11522075"/>
          </a:xfrm>
          <a:custGeom>
            <a:avLst/>
            <a:gdLst>
              <a:gd name="T0" fmla="*/ 0 w 4832985"/>
              <a:gd name="T1" fmla="*/ 11960779 h 11308715"/>
              <a:gd name="T2" fmla="*/ 20471921 w 4832985"/>
              <a:gd name="T3" fmla="*/ 11960779 h 11308715"/>
              <a:gd name="T4" fmla="*/ 20471921 w 4832985"/>
              <a:gd name="T5" fmla="*/ 0 h 11308715"/>
              <a:gd name="T6" fmla="*/ 0 w 4832985"/>
              <a:gd name="T7" fmla="*/ 0 h 11308715"/>
              <a:gd name="T8" fmla="*/ 0 w 4832985"/>
              <a:gd name="T9" fmla="*/ 11960779 h 11308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2985" h="11308715">
                <a:moveTo>
                  <a:pt x="0" y="11308556"/>
                </a:moveTo>
                <a:lnTo>
                  <a:pt x="4832596" y="11308556"/>
                </a:lnTo>
                <a:lnTo>
                  <a:pt x="483259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4D78272-D4B0-40B9-A67A-B03370794F13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" name="Group 73">
            <a:extLst>
              <a:ext uri="{FF2B5EF4-FFF2-40B4-BE49-F238E27FC236}">
                <a16:creationId xmlns:a16="http://schemas.microsoft.com/office/drawing/2014/main" id="{1487A905-79CD-4C88-B1CC-87E7CB56B69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61A1BF87-A4AF-41F0-962F-A06035C7B8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97AB93FF-BCB8-4D84-98E1-74B89E116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303D0870-FD18-4CB0-9206-5030F6971C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15CE34C1-E43D-4D9E-90A7-C44292344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EBC40FCA-5197-4F65-9977-7D2CC5B7C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D76CF638-5424-474C-B71A-998350EDDD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6A97963F-5605-45A8-AE0F-075EE75DF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756A55FD-DCAB-44D9-B557-1AA546317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CE3A65E8-4C8D-45DB-8D60-A8916DF18E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EDD60307-B3E6-449C-AB51-8E891B281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16906145-ECB8-49CD-8186-5DEF67F4D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04DEDF4C-5EC4-417F-A5F3-044E4E5134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FBE768F2-F3D7-4B47-BB00-E99193085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E9FA3F38-7A45-433E-8EF6-23BE0C1DA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FB833470-BC6E-4AC4-A743-8B727D873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02A96B56-A6D9-4FDA-8F07-EC5778E31C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0101FEB2-D222-48B1-A5CE-617CDB49D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5B9F1324-0131-455A-9B44-DFAA593F2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58872495-8FD5-415E-8E40-7C769521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174697E0-F616-495E-AB7A-E6BC5525C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14A0E2D1-CD10-4F77-BE37-0CD99920D9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0" y="286650"/>
            <a:ext cx="12123953" cy="107153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92715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1F55AD96-2535-4E81-91CB-D7FB5F26187C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" name="Group 73">
            <a:extLst>
              <a:ext uri="{FF2B5EF4-FFF2-40B4-BE49-F238E27FC236}">
                <a16:creationId xmlns:a16="http://schemas.microsoft.com/office/drawing/2014/main" id="{FA1BC274-29F6-477A-B235-E5A83AC95BE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3" name="bk object 16">
              <a:extLst>
                <a:ext uri="{FF2B5EF4-FFF2-40B4-BE49-F238E27FC236}">
                  <a16:creationId xmlns:a16="http://schemas.microsoft.com/office/drawing/2014/main" id="{E64F2BB3-62D1-4108-9918-9C7A3F6480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17">
              <a:extLst>
                <a:ext uri="{FF2B5EF4-FFF2-40B4-BE49-F238E27FC236}">
                  <a16:creationId xmlns:a16="http://schemas.microsoft.com/office/drawing/2014/main" id="{768197A0-326C-40A1-BE57-DA8872FEA4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18">
              <a:extLst>
                <a:ext uri="{FF2B5EF4-FFF2-40B4-BE49-F238E27FC236}">
                  <a16:creationId xmlns:a16="http://schemas.microsoft.com/office/drawing/2014/main" id="{DEF5851F-41F3-41E3-BB20-986D52DD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9">
              <a:extLst>
                <a:ext uri="{FF2B5EF4-FFF2-40B4-BE49-F238E27FC236}">
                  <a16:creationId xmlns:a16="http://schemas.microsoft.com/office/drawing/2014/main" id="{AA6E3426-9AF5-41C4-9E29-43BF7D65E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0">
              <a:extLst>
                <a:ext uri="{FF2B5EF4-FFF2-40B4-BE49-F238E27FC236}">
                  <a16:creationId xmlns:a16="http://schemas.microsoft.com/office/drawing/2014/main" id="{0B02605A-DD25-43D0-9681-57E4B472A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1">
              <a:extLst>
                <a:ext uri="{FF2B5EF4-FFF2-40B4-BE49-F238E27FC236}">
                  <a16:creationId xmlns:a16="http://schemas.microsoft.com/office/drawing/2014/main" id="{98A364C8-597B-471B-AAE9-4F8CECDA7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2">
              <a:extLst>
                <a:ext uri="{FF2B5EF4-FFF2-40B4-BE49-F238E27FC236}">
                  <a16:creationId xmlns:a16="http://schemas.microsoft.com/office/drawing/2014/main" id="{9BFE3C9A-DC0E-4BE3-9B88-1A4A51DEA9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3">
              <a:extLst>
                <a:ext uri="{FF2B5EF4-FFF2-40B4-BE49-F238E27FC236}">
                  <a16:creationId xmlns:a16="http://schemas.microsoft.com/office/drawing/2014/main" id="{0AAF5F10-89BE-4419-BDDE-4737F1AC84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4">
              <a:extLst>
                <a:ext uri="{FF2B5EF4-FFF2-40B4-BE49-F238E27FC236}">
                  <a16:creationId xmlns:a16="http://schemas.microsoft.com/office/drawing/2014/main" id="{49DDAEE0-8D87-4E2C-84AD-25A5AA98E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5">
              <a:extLst>
                <a:ext uri="{FF2B5EF4-FFF2-40B4-BE49-F238E27FC236}">
                  <a16:creationId xmlns:a16="http://schemas.microsoft.com/office/drawing/2014/main" id="{E9AA20B1-8C56-4228-B2EA-17247BC367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6">
              <a:extLst>
                <a:ext uri="{FF2B5EF4-FFF2-40B4-BE49-F238E27FC236}">
                  <a16:creationId xmlns:a16="http://schemas.microsoft.com/office/drawing/2014/main" id="{FCE8AB9D-577E-4C94-B114-07F9BE3C5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7">
              <a:extLst>
                <a:ext uri="{FF2B5EF4-FFF2-40B4-BE49-F238E27FC236}">
                  <a16:creationId xmlns:a16="http://schemas.microsoft.com/office/drawing/2014/main" id="{EB8395A4-4009-4E06-A067-D98BB05C1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8">
              <a:extLst>
                <a:ext uri="{FF2B5EF4-FFF2-40B4-BE49-F238E27FC236}">
                  <a16:creationId xmlns:a16="http://schemas.microsoft.com/office/drawing/2014/main" id="{13045028-F6AA-4309-B767-3DE0A26A65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9">
              <a:extLst>
                <a:ext uri="{FF2B5EF4-FFF2-40B4-BE49-F238E27FC236}">
                  <a16:creationId xmlns:a16="http://schemas.microsoft.com/office/drawing/2014/main" id="{10F8A987-BD04-4EA3-B12B-FE1A338A9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0">
              <a:extLst>
                <a:ext uri="{FF2B5EF4-FFF2-40B4-BE49-F238E27FC236}">
                  <a16:creationId xmlns:a16="http://schemas.microsoft.com/office/drawing/2014/main" id="{B34A0641-0474-461D-AF2F-26AB2DB54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bk object 31">
              <a:extLst>
                <a:ext uri="{FF2B5EF4-FFF2-40B4-BE49-F238E27FC236}">
                  <a16:creationId xmlns:a16="http://schemas.microsoft.com/office/drawing/2014/main" id="{8FC836A5-4447-4410-866D-47D04262A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bk object 32">
              <a:extLst>
                <a:ext uri="{FF2B5EF4-FFF2-40B4-BE49-F238E27FC236}">
                  <a16:creationId xmlns:a16="http://schemas.microsoft.com/office/drawing/2014/main" id="{DB58B322-F9D3-4CDC-ACEF-27F3EC9635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bk object 33">
              <a:extLst>
                <a:ext uri="{FF2B5EF4-FFF2-40B4-BE49-F238E27FC236}">
                  <a16:creationId xmlns:a16="http://schemas.microsoft.com/office/drawing/2014/main" id="{5D6C06AC-3372-4E65-84AE-689AA6D823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bk object 34">
              <a:extLst>
                <a:ext uri="{FF2B5EF4-FFF2-40B4-BE49-F238E27FC236}">
                  <a16:creationId xmlns:a16="http://schemas.microsoft.com/office/drawing/2014/main" id="{065F6393-32F0-40B6-BFE5-747DBDB30C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bk object 35">
              <a:extLst>
                <a:ext uri="{FF2B5EF4-FFF2-40B4-BE49-F238E27FC236}">
                  <a16:creationId xmlns:a16="http://schemas.microsoft.com/office/drawing/2014/main" id="{F79B1381-40C7-4A8C-9327-0BEFD8123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bk object 36">
              <a:extLst>
                <a:ext uri="{FF2B5EF4-FFF2-40B4-BE49-F238E27FC236}">
                  <a16:creationId xmlns:a16="http://schemas.microsoft.com/office/drawing/2014/main" id="{66BDF1AB-448F-4322-AC47-F7A07ED830B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1" y="286650"/>
            <a:ext cx="6019800" cy="107153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28" name="Subtitle 2"/>
          <p:cNvSpPr>
            <a:spLocks noGrp="1"/>
          </p:cNvSpPr>
          <p:nvPr>
            <p:ph type="subTitle" idx="11"/>
          </p:nvPr>
        </p:nvSpPr>
        <p:spPr>
          <a:xfrm>
            <a:off x="13927122" y="1463567"/>
            <a:ext cx="5587428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13927122" y="4878758"/>
            <a:ext cx="5621023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13995201" y="7953859"/>
            <a:ext cx="5621023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4"/>
          </p:nvPr>
        </p:nvSpPr>
        <p:spPr>
          <a:xfrm>
            <a:off x="13960974" y="742140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15"/>
          </p:nvPr>
        </p:nvSpPr>
        <p:spPr>
          <a:xfrm>
            <a:off x="13981498" y="7159699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6"/>
          </p:nvPr>
        </p:nvSpPr>
        <p:spPr>
          <a:xfrm>
            <a:off x="13959813" y="4098945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9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6763C7A8-6359-47BA-AC88-47232A1A55CD}"/>
              </a:ext>
            </a:extLst>
          </p:cNvPr>
          <p:cNvSpPr>
            <a:spLocks/>
          </p:cNvSpPr>
          <p:nvPr userDrawn="1"/>
        </p:nvSpPr>
        <p:spPr bwMode="auto">
          <a:xfrm>
            <a:off x="-234950" y="-212725"/>
            <a:ext cx="7820025" cy="11522075"/>
          </a:xfrm>
          <a:custGeom>
            <a:avLst/>
            <a:gdLst>
              <a:gd name="T0" fmla="*/ 0 w 4832985"/>
              <a:gd name="T1" fmla="*/ 11960779 h 11308715"/>
              <a:gd name="T2" fmla="*/ 20471921 w 4832985"/>
              <a:gd name="T3" fmla="*/ 11960779 h 11308715"/>
              <a:gd name="T4" fmla="*/ 20471921 w 4832985"/>
              <a:gd name="T5" fmla="*/ 0 h 11308715"/>
              <a:gd name="T6" fmla="*/ 0 w 4832985"/>
              <a:gd name="T7" fmla="*/ 0 h 11308715"/>
              <a:gd name="T8" fmla="*/ 0 w 4832985"/>
              <a:gd name="T9" fmla="*/ 11960779 h 11308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2985" h="11308715">
                <a:moveTo>
                  <a:pt x="0" y="11308556"/>
                </a:moveTo>
                <a:lnTo>
                  <a:pt x="4832596" y="11308556"/>
                </a:lnTo>
                <a:lnTo>
                  <a:pt x="483259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" name="Group 73">
            <a:extLst>
              <a:ext uri="{FF2B5EF4-FFF2-40B4-BE49-F238E27FC236}">
                <a16:creationId xmlns:a16="http://schemas.microsoft.com/office/drawing/2014/main" id="{993B89BF-D6D7-46E3-A359-C44EC5BC83A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3" name="bk object 16">
              <a:extLst>
                <a:ext uri="{FF2B5EF4-FFF2-40B4-BE49-F238E27FC236}">
                  <a16:creationId xmlns:a16="http://schemas.microsoft.com/office/drawing/2014/main" id="{B0EAB607-F7F7-47CE-87E8-F1B1D61221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17">
              <a:extLst>
                <a:ext uri="{FF2B5EF4-FFF2-40B4-BE49-F238E27FC236}">
                  <a16:creationId xmlns:a16="http://schemas.microsoft.com/office/drawing/2014/main" id="{DFB8B212-AF53-4842-8BD9-8E339A78B4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18">
              <a:extLst>
                <a:ext uri="{FF2B5EF4-FFF2-40B4-BE49-F238E27FC236}">
                  <a16:creationId xmlns:a16="http://schemas.microsoft.com/office/drawing/2014/main" id="{83785384-7B2F-4459-A7C5-4F9968248E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9">
              <a:extLst>
                <a:ext uri="{FF2B5EF4-FFF2-40B4-BE49-F238E27FC236}">
                  <a16:creationId xmlns:a16="http://schemas.microsoft.com/office/drawing/2014/main" id="{99D19A5C-4610-4E98-8170-77C22EBE73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0">
              <a:extLst>
                <a:ext uri="{FF2B5EF4-FFF2-40B4-BE49-F238E27FC236}">
                  <a16:creationId xmlns:a16="http://schemas.microsoft.com/office/drawing/2014/main" id="{3116BD01-BC2A-48E3-A728-5F24F1E7B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1">
              <a:extLst>
                <a:ext uri="{FF2B5EF4-FFF2-40B4-BE49-F238E27FC236}">
                  <a16:creationId xmlns:a16="http://schemas.microsoft.com/office/drawing/2014/main" id="{22FEC000-3D67-4C88-98C0-18B63CEE52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2">
              <a:extLst>
                <a:ext uri="{FF2B5EF4-FFF2-40B4-BE49-F238E27FC236}">
                  <a16:creationId xmlns:a16="http://schemas.microsoft.com/office/drawing/2014/main" id="{3A209477-C109-4C35-9013-1CF3DD0DA7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3">
              <a:extLst>
                <a:ext uri="{FF2B5EF4-FFF2-40B4-BE49-F238E27FC236}">
                  <a16:creationId xmlns:a16="http://schemas.microsoft.com/office/drawing/2014/main" id="{F39A23D3-F544-4916-BC23-4AFC0E4DA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4">
              <a:extLst>
                <a:ext uri="{FF2B5EF4-FFF2-40B4-BE49-F238E27FC236}">
                  <a16:creationId xmlns:a16="http://schemas.microsoft.com/office/drawing/2014/main" id="{7B68E065-3AEA-4FD8-A9E1-5F609F676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5">
              <a:extLst>
                <a:ext uri="{FF2B5EF4-FFF2-40B4-BE49-F238E27FC236}">
                  <a16:creationId xmlns:a16="http://schemas.microsoft.com/office/drawing/2014/main" id="{3825087B-DB7A-426F-A006-531DF6C8D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6">
              <a:extLst>
                <a:ext uri="{FF2B5EF4-FFF2-40B4-BE49-F238E27FC236}">
                  <a16:creationId xmlns:a16="http://schemas.microsoft.com/office/drawing/2014/main" id="{25FCCF4E-D6C5-486C-91A1-21DDB1E396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7">
              <a:extLst>
                <a:ext uri="{FF2B5EF4-FFF2-40B4-BE49-F238E27FC236}">
                  <a16:creationId xmlns:a16="http://schemas.microsoft.com/office/drawing/2014/main" id="{E35C4905-C985-4A31-BF93-FC640489F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8">
              <a:extLst>
                <a:ext uri="{FF2B5EF4-FFF2-40B4-BE49-F238E27FC236}">
                  <a16:creationId xmlns:a16="http://schemas.microsoft.com/office/drawing/2014/main" id="{597F1607-089D-420F-9631-5C771A70A7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9">
              <a:extLst>
                <a:ext uri="{FF2B5EF4-FFF2-40B4-BE49-F238E27FC236}">
                  <a16:creationId xmlns:a16="http://schemas.microsoft.com/office/drawing/2014/main" id="{D5571BF1-C6D2-49F2-A381-111476B5BF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0">
              <a:extLst>
                <a:ext uri="{FF2B5EF4-FFF2-40B4-BE49-F238E27FC236}">
                  <a16:creationId xmlns:a16="http://schemas.microsoft.com/office/drawing/2014/main" id="{E754AED2-2200-4777-B6C1-268A09FFA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1">
              <a:extLst>
                <a:ext uri="{FF2B5EF4-FFF2-40B4-BE49-F238E27FC236}">
                  <a16:creationId xmlns:a16="http://schemas.microsoft.com/office/drawing/2014/main" id="{52A57EAC-AAFE-45AE-99B7-43FF435FA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2">
              <a:extLst>
                <a:ext uri="{FF2B5EF4-FFF2-40B4-BE49-F238E27FC236}">
                  <a16:creationId xmlns:a16="http://schemas.microsoft.com/office/drawing/2014/main" id="{A787C50E-D3B8-4C4A-9445-ACB20D8C2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3">
              <a:extLst>
                <a:ext uri="{FF2B5EF4-FFF2-40B4-BE49-F238E27FC236}">
                  <a16:creationId xmlns:a16="http://schemas.microsoft.com/office/drawing/2014/main" id="{5BD21AA4-E080-48A9-ABA8-3C2F57059B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4">
              <a:extLst>
                <a:ext uri="{FF2B5EF4-FFF2-40B4-BE49-F238E27FC236}">
                  <a16:creationId xmlns:a16="http://schemas.microsoft.com/office/drawing/2014/main" id="{E2BA5C91-1CCA-4632-8F28-BBAC1B9CC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5">
              <a:extLst>
                <a:ext uri="{FF2B5EF4-FFF2-40B4-BE49-F238E27FC236}">
                  <a16:creationId xmlns:a16="http://schemas.microsoft.com/office/drawing/2014/main" id="{11E72094-0251-4A9B-BC3F-5EE1AA069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6">
              <a:extLst>
                <a:ext uri="{FF2B5EF4-FFF2-40B4-BE49-F238E27FC236}">
                  <a16:creationId xmlns:a16="http://schemas.microsoft.com/office/drawing/2014/main" id="{56F1DB88-47D9-45FB-AD9E-A3FE0CA449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4" name="object 3">
            <a:extLst>
              <a:ext uri="{FF2B5EF4-FFF2-40B4-BE49-F238E27FC236}">
                <a16:creationId xmlns:a16="http://schemas.microsoft.com/office/drawing/2014/main" id="{360B09AE-A660-4C4C-9375-FB6FF46BA92E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1" y="286650"/>
            <a:ext cx="6019800" cy="107153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39" name="Subtitle 2"/>
          <p:cNvSpPr>
            <a:spLocks noGrp="1"/>
          </p:cNvSpPr>
          <p:nvPr>
            <p:ph type="subTitle" idx="11"/>
          </p:nvPr>
        </p:nvSpPr>
        <p:spPr>
          <a:xfrm>
            <a:off x="13927122" y="1463567"/>
            <a:ext cx="5587428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42" name="Content Placeholder 2"/>
          <p:cNvSpPr>
            <a:spLocks noGrp="1"/>
          </p:cNvSpPr>
          <p:nvPr>
            <p:ph idx="12"/>
          </p:nvPr>
        </p:nvSpPr>
        <p:spPr>
          <a:xfrm>
            <a:off x="13927122" y="4878758"/>
            <a:ext cx="5621023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3"/>
          </p:nvPr>
        </p:nvSpPr>
        <p:spPr>
          <a:xfrm>
            <a:off x="13995201" y="7953859"/>
            <a:ext cx="5621023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4" name="Content Placeholder 2"/>
          <p:cNvSpPr>
            <a:spLocks noGrp="1"/>
          </p:cNvSpPr>
          <p:nvPr>
            <p:ph idx="14"/>
          </p:nvPr>
        </p:nvSpPr>
        <p:spPr>
          <a:xfrm>
            <a:off x="13960974" y="742140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5" name="Content Placeholder 2"/>
          <p:cNvSpPr>
            <a:spLocks noGrp="1"/>
          </p:cNvSpPr>
          <p:nvPr>
            <p:ph idx="15"/>
          </p:nvPr>
        </p:nvSpPr>
        <p:spPr>
          <a:xfrm>
            <a:off x="13981498" y="7159699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6" name="Content Placeholder 2"/>
          <p:cNvSpPr>
            <a:spLocks noGrp="1"/>
          </p:cNvSpPr>
          <p:nvPr>
            <p:ph idx="16"/>
          </p:nvPr>
        </p:nvSpPr>
        <p:spPr>
          <a:xfrm>
            <a:off x="13959813" y="4098945"/>
            <a:ext cx="5621023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89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>
            <a:extLst>
              <a:ext uri="{FF2B5EF4-FFF2-40B4-BE49-F238E27FC236}">
                <a16:creationId xmlns:a16="http://schemas.microsoft.com/office/drawing/2014/main" id="{AF80A1EC-685E-4257-A616-40C12DD39AA5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" name="Group 73">
            <a:extLst>
              <a:ext uri="{FF2B5EF4-FFF2-40B4-BE49-F238E27FC236}">
                <a16:creationId xmlns:a16="http://schemas.microsoft.com/office/drawing/2014/main" id="{AC3099EC-BF45-4525-8C22-E7E9DCC9391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3" name="bk object 16">
              <a:extLst>
                <a:ext uri="{FF2B5EF4-FFF2-40B4-BE49-F238E27FC236}">
                  <a16:creationId xmlns:a16="http://schemas.microsoft.com/office/drawing/2014/main" id="{C782DD4F-67C5-4EB0-A416-79FD2747D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17">
              <a:extLst>
                <a:ext uri="{FF2B5EF4-FFF2-40B4-BE49-F238E27FC236}">
                  <a16:creationId xmlns:a16="http://schemas.microsoft.com/office/drawing/2014/main" id="{B140DB84-EBE5-4995-AEC6-7656BE89B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18">
              <a:extLst>
                <a:ext uri="{FF2B5EF4-FFF2-40B4-BE49-F238E27FC236}">
                  <a16:creationId xmlns:a16="http://schemas.microsoft.com/office/drawing/2014/main" id="{49A99FE8-3E67-4331-9A0E-D24C81D9C7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9">
              <a:extLst>
                <a:ext uri="{FF2B5EF4-FFF2-40B4-BE49-F238E27FC236}">
                  <a16:creationId xmlns:a16="http://schemas.microsoft.com/office/drawing/2014/main" id="{099B6704-E4D0-47F7-91F1-F79F58687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0">
              <a:extLst>
                <a:ext uri="{FF2B5EF4-FFF2-40B4-BE49-F238E27FC236}">
                  <a16:creationId xmlns:a16="http://schemas.microsoft.com/office/drawing/2014/main" id="{9B602DE3-6487-48E6-B534-5956F91F6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1">
              <a:extLst>
                <a:ext uri="{FF2B5EF4-FFF2-40B4-BE49-F238E27FC236}">
                  <a16:creationId xmlns:a16="http://schemas.microsoft.com/office/drawing/2014/main" id="{589F1F13-7E41-4E63-8384-B5AA7D342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2">
              <a:extLst>
                <a:ext uri="{FF2B5EF4-FFF2-40B4-BE49-F238E27FC236}">
                  <a16:creationId xmlns:a16="http://schemas.microsoft.com/office/drawing/2014/main" id="{74716C83-83AD-44C6-8477-32661ED3F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3">
              <a:extLst>
                <a:ext uri="{FF2B5EF4-FFF2-40B4-BE49-F238E27FC236}">
                  <a16:creationId xmlns:a16="http://schemas.microsoft.com/office/drawing/2014/main" id="{C51FB497-5D2E-40FA-8F27-81C746F16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4">
              <a:extLst>
                <a:ext uri="{FF2B5EF4-FFF2-40B4-BE49-F238E27FC236}">
                  <a16:creationId xmlns:a16="http://schemas.microsoft.com/office/drawing/2014/main" id="{BDD6FC9E-23D7-4FD4-9133-F3C3AE816A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5">
              <a:extLst>
                <a:ext uri="{FF2B5EF4-FFF2-40B4-BE49-F238E27FC236}">
                  <a16:creationId xmlns:a16="http://schemas.microsoft.com/office/drawing/2014/main" id="{94F62E29-3684-48B8-8771-DE07D182F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6">
              <a:extLst>
                <a:ext uri="{FF2B5EF4-FFF2-40B4-BE49-F238E27FC236}">
                  <a16:creationId xmlns:a16="http://schemas.microsoft.com/office/drawing/2014/main" id="{D3E2A3A6-C2BF-4215-8F7F-7EF645FD4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7">
              <a:extLst>
                <a:ext uri="{FF2B5EF4-FFF2-40B4-BE49-F238E27FC236}">
                  <a16:creationId xmlns:a16="http://schemas.microsoft.com/office/drawing/2014/main" id="{F633309B-77BF-4EF1-AAE4-0B290744BB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8">
              <a:extLst>
                <a:ext uri="{FF2B5EF4-FFF2-40B4-BE49-F238E27FC236}">
                  <a16:creationId xmlns:a16="http://schemas.microsoft.com/office/drawing/2014/main" id="{34374696-7CFB-4DC7-B22F-AB6A43A9F7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9">
              <a:extLst>
                <a:ext uri="{FF2B5EF4-FFF2-40B4-BE49-F238E27FC236}">
                  <a16:creationId xmlns:a16="http://schemas.microsoft.com/office/drawing/2014/main" id="{0B73DC7A-D05B-4E54-A0F8-C7E0DBD60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0">
              <a:extLst>
                <a:ext uri="{FF2B5EF4-FFF2-40B4-BE49-F238E27FC236}">
                  <a16:creationId xmlns:a16="http://schemas.microsoft.com/office/drawing/2014/main" id="{21698D4C-55A2-4CD4-973F-654881CD3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1">
              <a:extLst>
                <a:ext uri="{FF2B5EF4-FFF2-40B4-BE49-F238E27FC236}">
                  <a16:creationId xmlns:a16="http://schemas.microsoft.com/office/drawing/2014/main" id="{349C67ED-33E0-4D63-B9D6-0A9CEDC89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2">
              <a:extLst>
                <a:ext uri="{FF2B5EF4-FFF2-40B4-BE49-F238E27FC236}">
                  <a16:creationId xmlns:a16="http://schemas.microsoft.com/office/drawing/2014/main" id="{2961E83F-7960-4763-AC16-09B0529C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3">
              <a:extLst>
                <a:ext uri="{FF2B5EF4-FFF2-40B4-BE49-F238E27FC236}">
                  <a16:creationId xmlns:a16="http://schemas.microsoft.com/office/drawing/2014/main" id="{626D54BE-CA3F-42ED-A7EA-21AA3F1CC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4">
              <a:extLst>
                <a:ext uri="{FF2B5EF4-FFF2-40B4-BE49-F238E27FC236}">
                  <a16:creationId xmlns:a16="http://schemas.microsoft.com/office/drawing/2014/main" id="{93748845-E863-4903-A8E8-713123C1E1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5">
              <a:extLst>
                <a:ext uri="{FF2B5EF4-FFF2-40B4-BE49-F238E27FC236}">
                  <a16:creationId xmlns:a16="http://schemas.microsoft.com/office/drawing/2014/main" id="{10A94BCC-1B11-43DD-B1C9-B0E7BD1A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6">
              <a:extLst>
                <a:ext uri="{FF2B5EF4-FFF2-40B4-BE49-F238E27FC236}">
                  <a16:creationId xmlns:a16="http://schemas.microsoft.com/office/drawing/2014/main" id="{D2E7B0B2-0235-4AF4-AF63-67AC7F7FC7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1" y="286650"/>
            <a:ext cx="11892146" cy="71162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1"/>
          </p:nvPr>
        </p:nvSpPr>
        <p:spPr>
          <a:xfrm>
            <a:off x="7413144" y="8669340"/>
            <a:ext cx="4062869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35" name="Content Placeholder 2"/>
          <p:cNvSpPr>
            <a:spLocks noGrp="1"/>
          </p:cNvSpPr>
          <p:nvPr>
            <p:ph idx="12"/>
          </p:nvPr>
        </p:nvSpPr>
        <p:spPr>
          <a:xfrm>
            <a:off x="11654977" y="8720416"/>
            <a:ext cx="4087297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3"/>
          </p:nvPr>
        </p:nvSpPr>
        <p:spPr>
          <a:xfrm>
            <a:off x="15938359" y="8710693"/>
            <a:ext cx="4087297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4"/>
          </p:nvPr>
        </p:nvSpPr>
        <p:spPr>
          <a:xfrm>
            <a:off x="7446996" y="794791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5"/>
          </p:nvPr>
        </p:nvSpPr>
        <p:spPr>
          <a:xfrm>
            <a:off x="15924656" y="791653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2" name="Content Placeholder 2"/>
          <p:cNvSpPr>
            <a:spLocks noGrp="1"/>
          </p:cNvSpPr>
          <p:nvPr>
            <p:ph idx="16"/>
          </p:nvPr>
        </p:nvSpPr>
        <p:spPr>
          <a:xfrm>
            <a:off x="11687668" y="794060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38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385CE18E-E0FC-4C62-835D-3BFD34E8065F}"/>
              </a:ext>
            </a:extLst>
          </p:cNvPr>
          <p:cNvSpPr>
            <a:spLocks/>
          </p:cNvSpPr>
          <p:nvPr userDrawn="1"/>
        </p:nvSpPr>
        <p:spPr bwMode="auto">
          <a:xfrm>
            <a:off x="-234950" y="-212725"/>
            <a:ext cx="7820025" cy="11522075"/>
          </a:xfrm>
          <a:custGeom>
            <a:avLst/>
            <a:gdLst>
              <a:gd name="T0" fmla="*/ 0 w 4832985"/>
              <a:gd name="T1" fmla="*/ 11960779 h 11308715"/>
              <a:gd name="T2" fmla="*/ 20471921 w 4832985"/>
              <a:gd name="T3" fmla="*/ 11960779 h 11308715"/>
              <a:gd name="T4" fmla="*/ 20471921 w 4832985"/>
              <a:gd name="T5" fmla="*/ 0 h 11308715"/>
              <a:gd name="T6" fmla="*/ 0 w 4832985"/>
              <a:gd name="T7" fmla="*/ 0 h 11308715"/>
              <a:gd name="T8" fmla="*/ 0 w 4832985"/>
              <a:gd name="T9" fmla="*/ 11960779 h 11308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2985" h="11308715">
                <a:moveTo>
                  <a:pt x="0" y="11308556"/>
                </a:moveTo>
                <a:lnTo>
                  <a:pt x="4832596" y="11308556"/>
                </a:lnTo>
                <a:lnTo>
                  <a:pt x="4832596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" name="Group 73">
            <a:extLst>
              <a:ext uri="{FF2B5EF4-FFF2-40B4-BE49-F238E27FC236}">
                <a16:creationId xmlns:a16="http://schemas.microsoft.com/office/drawing/2014/main" id="{CB05DB1E-DEFB-4FD4-87C8-92DC3599F4D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3" name="bk object 16">
              <a:extLst>
                <a:ext uri="{FF2B5EF4-FFF2-40B4-BE49-F238E27FC236}">
                  <a16:creationId xmlns:a16="http://schemas.microsoft.com/office/drawing/2014/main" id="{6CA33AEB-94A0-4ADE-8506-5AD43687C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17">
              <a:extLst>
                <a:ext uri="{FF2B5EF4-FFF2-40B4-BE49-F238E27FC236}">
                  <a16:creationId xmlns:a16="http://schemas.microsoft.com/office/drawing/2014/main" id="{29E50EBB-2F50-48C0-B603-78119AF7C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18">
              <a:extLst>
                <a:ext uri="{FF2B5EF4-FFF2-40B4-BE49-F238E27FC236}">
                  <a16:creationId xmlns:a16="http://schemas.microsoft.com/office/drawing/2014/main" id="{B6CEB041-B77F-4AAC-A52F-2CE9602D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9">
              <a:extLst>
                <a:ext uri="{FF2B5EF4-FFF2-40B4-BE49-F238E27FC236}">
                  <a16:creationId xmlns:a16="http://schemas.microsoft.com/office/drawing/2014/main" id="{147076E5-B662-4C73-A731-6CE48B309B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0">
              <a:extLst>
                <a:ext uri="{FF2B5EF4-FFF2-40B4-BE49-F238E27FC236}">
                  <a16:creationId xmlns:a16="http://schemas.microsoft.com/office/drawing/2014/main" id="{076A56FF-6729-42B0-AFAC-E47902E59E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1">
              <a:extLst>
                <a:ext uri="{FF2B5EF4-FFF2-40B4-BE49-F238E27FC236}">
                  <a16:creationId xmlns:a16="http://schemas.microsoft.com/office/drawing/2014/main" id="{7D7E096F-EC01-43C0-9B7F-6D9309D18B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2">
              <a:extLst>
                <a:ext uri="{FF2B5EF4-FFF2-40B4-BE49-F238E27FC236}">
                  <a16:creationId xmlns:a16="http://schemas.microsoft.com/office/drawing/2014/main" id="{EAFB37CE-2213-462C-BB55-288C8B93BD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3">
              <a:extLst>
                <a:ext uri="{FF2B5EF4-FFF2-40B4-BE49-F238E27FC236}">
                  <a16:creationId xmlns:a16="http://schemas.microsoft.com/office/drawing/2014/main" id="{CAED3FA8-409B-45D4-A85A-980BD11D0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4">
              <a:extLst>
                <a:ext uri="{FF2B5EF4-FFF2-40B4-BE49-F238E27FC236}">
                  <a16:creationId xmlns:a16="http://schemas.microsoft.com/office/drawing/2014/main" id="{3F082938-ADDC-4E54-A69B-44CD299A4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5">
              <a:extLst>
                <a:ext uri="{FF2B5EF4-FFF2-40B4-BE49-F238E27FC236}">
                  <a16:creationId xmlns:a16="http://schemas.microsoft.com/office/drawing/2014/main" id="{B99EC93C-FEA7-4072-955B-829661452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6">
              <a:extLst>
                <a:ext uri="{FF2B5EF4-FFF2-40B4-BE49-F238E27FC236}">
                  <a16:creationId xmlns:a16="http://schemas.microsoft.com/office/drawing/2014/main" id="{8333637C-AC89-4060-A634-D6F415546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7">
              <a:extLst>
                <a:ext uri="{FF2B5EF4-FFF2-40B4-BE49-F238E27FC236}">
                  <a16:creationId xmlns:a16="http://schemas.microsoft.com/office/drawing/2014/main" id="{29225308-10BE-4A5A-BEAB-EEDE653796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8">
              <a:extLst>
                <a:ext uri="{FF2B5EF4-FFF2-40B4-BE49-F238E27FC236}">
                  <a16:creationId xmlns:a16="http://schemas.microsoft.com/office/drawing/2014/main" id="{5450D67C-4580-4B87-A1A3-4B5B2B4B0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9">
              <a:extLst>
                <a:ext uri="{FF2B5EF4-FFF2-40B4-BE49-F238E27FC236}">
                  <a16:creationId xmlns:a16="http://schemas.microsoft.com/office/drawing/2014/main" id="{61FFCBE3-7D59-4932-BD2B-92D05130D3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0">
              <a:extLst>
                <a:ext uri="{FF2B5EF4-FFF2-40B4-BE49-F238E27FC236}">
                  <a16:creationId xmlns:a16="http://schemas.microsoft.com/office/drawing/2014/main" id="{68854C26-67E2-4299-8F24-31E723261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1">
              <a:extLst>
                <a:ext uri="{FF2B5EF4-FFF2-40B4-BE49-F238E27FC236}">
                  <a16:creationId xmlns:a16="http://schemas.microsoft.com/office/drawing/2014/main" id="{3581F6AD-7C2C-4C08-98E9-E7215A694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2">
              <a:extLst>
                <a:ext uri="{FF2B5EF4-FFF2-40B4-BE49-F238E27FC236}">
                  <a16:creationId xmlns:a16="http://schemas.microsoft.com/office/drawing/2014/main" id="{6673D126-7422-4A70-B831-6D811BE62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3">
              <a:extLst>
                <a:ext uri="{FF2B5EF4-FFF2-40B4-BE49-F238E27FC236}">
                  <a16:creationId xmlns:a16="http://schemas.microsoft.com/office/drawing/2014/main" id="{147A6D4B-2D8C-4342-A0F0-467226A279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4">
              <a:extLst>
                <a:ext uri="{FF2B5EF4-FFF2-40B4-BE49-F238E27FC236}">
                  <a16:creationId xmlns:a16="http://schemas.microsoft.com/office/drawing/2014/main" id="{9E2D53B9-50D2-42E2-B3EC-63D579AFD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5">
              <a:extLst>
                <a:ext uri="{FF2B5EF4-FFF2-40B4-BE49-F238E27FC236}">
                  <a16:creationId xmlns:a16="http://schemas.microsoft.com/office/drawing/2014/main" id="{87CEF09F-C6D5-45E4-B72E-6D875FF1F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6">
              <a:extLst>
                <a:ext uri="{FF2B5EF4-FFF2-40B4-BE49-F238E27FC236}">
                  <a16:creationId xmlns:a16="http://schemas.microsoft.com/office/drawing/2014/main" id="{E67A426B-31D8-4965-9545-0227352AEE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8" name="object 3">
            <a:extLst>
              <a:ext uri="{FF2B5EF4-FFF2-40B4-BE49-F238E27FC236}">
                <a16:creationId xmlns:a16="http://schemas.microsoft.com/office/drawing/2014/main" id="{01772211-AC0F-4827-A26D-39ECFE5FA61C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1" y="286650"/>
            <a:ext cx="11892146" cy="71162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34" name="Subtitle 2"/>
          <p:cNvSpPr>
            <a:spLocks noGrp="1"/>
          </p:cNvSpPr>
          <p:nvPr>
            <p:ph type="subTitle" idx="11"/>
          </p:nvPr>
        </p:nvSpPr>
        <p:spPr>
          <a:xfrm>
            <a:off x="7413144" y="8669340"/>
            <a:ext cx="4062869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35" name="Content Placeholder 2"/>
          <p:cNvSpPr>
            <a:spLocks noGrp="1"/>
          </p:cNvSpPr>
          <p:nvPr>
            <p:ph idx="12"/>
          </p:nvPr>
        </p:nvSpPr>
        <p:spPr>
          <a:xfrm>
            <a:off x="11654977" y="8720416"/>
            <a:ext cx="4087297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3"/>
          </p:nvPr>
        </p:nvSpPr>
        <p:spPr>
          <a:xfrm>
            <a:off x="15938359" y="8710693"/>
            <a:ext cx="4087297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4"/>
          </p:nvPr>
        </p:nvSpPr>
        <p:spPr>
          <a:xfrm>
            <a:off x="7446996" y="794791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5"/>
          </p:nvPr>
        </p:nvSpPr>
        <p:spPr>
          <a:xfrm>
            <a:off x="15924656" y="791653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2" name="Content Placeholder 2"/>
          <p:cNvSpPr>
            <a:spLocks noGrp="1"/>
          </p:cNvSpPr>
          <p:nvPr>
            <p:ph idx="16"/>
          </p:nvPr>
        </p:nvSpPr>
        <p:spPr>
          <a:xfrm>
            <a:off x="11687668" y="7940603"/>
            <a:ext cx="4087297" cy="6656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16210" y="286651"/>
            <a:ext cx="7040240" cy="218647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386057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5819AE9-AC67-476A-8C34-EFBF017989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13150" r="2280" b="4839"/>
          <a:stretch>
            <a:fillRect/>
          </a:stretch>
        </p:blipFill>
        <p:spPr bwMode="auto">
          <a:xfrm>
            <a:off x="-273050" y="-285750"/>
            <a:ext cx="20650200" cy="1188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7C15E987-F996-4AE8-9A28-D7BB505D900A}"/>
              </a:ext>
            </a:extLst>
          </p:cNvPr>
          <p:cNvSpPr>
            <a:spLocks/>
          </p:cNvSpPr>
          <p:nvPr userDrawn="1"/>
        </p:nvSpPr>
        <p:spPr bwMode="auto">
          <a:xfrm>
            <a:off x="419100" y="5956300"/>
            <a:ext cx="7727950" cy="4933950"/>
          </a:xfrm>
          <a:custGeom>
            <a:avLst/>
            <a:gdLst>
              <a:gd name="T0" fmla="*/ 0 w 7686040"/>
              <a:gd name="T1" fmla="*/ 4933347 h 4933950"/>
              <a:gd name="T2" fmla="*/ 7812008 w 7686040"/>
              <a:gd name="T3" fmla="*/ 4933347 h 4933950"/>
              <a:gd name="T4" fmla="*/ 7812008 w 7686040"/>
              <a:gd name="T5" fmla="*/ 0 h 4933950"/>
              <a:gd name="T6" fmla="*/ 0 w 7686040"/>
              <a:gd name="T7" fmla="*/ 0 h 4933950"/>
              <a:gd name="T8" fmla="*/ 0 w 7686040"/>
              <a:gd name="T9" fmla="*/ 4933347 h 49339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6040" h="4933950">
                <a:moveTo>
                  <a:pt x="0" y="4933347"/>
                </a:moveTo>
                <a:lnTo>
                  <a:pt x="7685598" y="4933347"/>
                </a:lnTo>
                <a:lnTo>
                  <a:pt x="7685598" y="0"/>
                </a:lnTo>
                <a:lnTo>
                  <a:pt x="0" y="0"/>
                </a:lnTo>
                <a:lnTo>
                  <a:pt x="0" y="4933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852FDC4-D90B-4599-AB9A-E4CCEC90DA91}"/>
              </a:ext>
            </a:extLst>
          </p:cNvPr>
          <p:cNvSpPr>
            <a:spLocks/>
          </p:cNvSpPr>
          <p:nvPr userDrawn="1"/>
        </p:nvSpPr>
        <p:spPr bwMode="auto">
          <a:xfrm>
            <a:off x="16757650" y="10237788"/>
            <a:ext cx="3403600" cy="1131887"/>
          </a:xfrm>
          <a:custGeom>
            <a:avLst/>
            <a:gdLst>
              <a:gd name="T0" fmla="*/ 3404764 w 3402965"/>
              <a:gd name="T1" fmla="*/ 0 h 1132204"/>
              <a:gd name="T2" fmla="*/ 666362 w 3402965"/>
              <a:gd name="T3" fmla="*/ 0 h 1132204"/>
              <a:gd name="T4" fmla="*/ 0 w 3402965"/>
              <a:gd name="T5" fmla="*/ 1131192 h 1132204"/>
              <a:gd name="T6" fmla="*/ 3404764 w 3402965"/>
              <a:gd name="T7" fmla="*/ 1131192 h 1132204"/>
              <a:gd name="T8" fmla="*/ 3404764 w 3402965"/>
              <a:gd name="T9" fmla="*/ 0 h 11322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2965" h="1132204">
                <a:moveTo>
                  <a:pt x="3402859" y="0"/>
                </a:moveTo>
                <a:lnTo>
                  <a:pt x="665990" y="0"/>
                </a:lnTo>
                <a:lnTo>
                  <a:pt x="0" y="1132143"/>
                </a:lnTo>
                <a:lnTo>
                  <a:pt x="3402859" y="1132143"/>
                </a:lnTo>
                <a:lnTo>
                  <a:pt x="34028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1C619BB8-F231-4FF0-93B7-DB1FF9923AA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24400" y="10383838"/>
            <a:ext cx="2536825" cy="838200"/>
            <a:chOff x="8337242" y="3091828"/>
            <a:chExt cx="8975325" cy="2954557"/>
          </a:xfrm>
        </p:grpSpPr>
        <p:sp>
          <p:nvSpPr>
            <p:cNvPr id="10" name="bk object 16">
              <a:extLst>
                <a:ext uri="{FF2B5EF4-FFF2-40B4-BE49-F238E27FC236}">
                  <a16:creationId xmlns:a16="http://schemas.microsoft.com/office/drawing/2014/main" id="{31D44C35-836B-44FF-AC34-D24517C5A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7">
              <a:extLst>
                <a:ext uri="{FF2B5EF4-FFF2-40B4-BE49-F238E27FC236}">
                  <a16:creationId xmlns:a16="http://schemas.microsoft.com/office/drawing/2014/main" id="{DAB8B5BB-E0CA-4D34-8BA6-C3AE1E1DE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18">
              <a:extLst>
                <a:ext uri="{FF2B5EF4-FFF2-40B4-BE49-F238E27FC236}">
                  <a16:creationId xmlns:a16="http://schemas.microsoft.com/office/drawing/2014/main" id="{2834492E-DE7D-4471-A7CB-7F8FEF4B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19">
              <a:extLst>
                <a:ext uri="{FF2B5EF4-FFF2-40B4-BE49-F238E27FC236}">
                  <a16:creationId xmlns:a16="http://schemas.microsoft.com/office/drawing/2014/main" id="{C05461D8-3C88-49E4-A885-9404C0C05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0">
              <a:extLst>
                <a:ext uri="{FF2B5EF4-FFF2-40B4-BE49-F238E27FC236}">
                  <a16:creationId xmlns:a16="http://schemas.microsoft.com/office/drawing/2014/main" id="{E57150B7-9228-415A-A696-15B764394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1">
              <a:extLst>
                <a:ext uri="{FF2B5EF4-FFF2-40B4-BE49-F238E27FC236}">
                  <a16:creationId xmlns:a16="http://schemas.microsoft.com/office/drawing/2014/main" id="{96B678A9-7DAD-475E-9DA7-E42ED6806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2">
              <a:extLst>
                <a:ext uri="{FF2B5EF4-FFF2-40B4-BE49-F238E27FC236}">
                  <a16:creationId xmlns:a16="http://schemas.microsoft.com/office/drawing/2014/main" id="{8F1E3F5C-CBFA-42DF-90BD-781BF9ACB1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94BA2FFD-4038-46CE-907E-8997B8B72E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3CFFE10F-5612-4F03-A674-724AA0933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7C70BE6B-C09D-432E-86CA-35D0BB8474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E6789E7B-E47C-4B5E-B150-01DE9BFAA3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B0A81BF4-A5B1-436E-A9C7-3151ECE72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46DED8E3-55B3-4336-A0AE-85BE16F05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22DF72BA-942D-4A6E-8463-944B4674F4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26E39B31-3D11-48D4-AA7B-97DF40C6B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B8B493FB-7A22-4F13-999A-BAF06F2C3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D8FFE846-F145-4883-9E92-0E0A9072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04844EB2-F1D9-4310-86BB-D0FF6430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3D34ACB1-2310-4105-AF19-48DD78303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5">
              <a:extLst>
                <a:ext uri="{FF2B5EF4-FFF2-40B4-BE49-F238E27FC236}">
                  <a16:creationId xmlns:a16="http://schemas.microsoft.com/office/drawing/2014/main" id="{6728FB6A-A3A6-453C-BCA4-6A930DF35D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6">
              <a:extLst>
                <a:ext uri="{FF2B5EF4-FFF2-40B4-BE49-F238E27FC236}">
                  <a16:creationId xmlns:a16="http://schemas.microsoft.com/office/drawing/2014/main" id="{1601E4A7-5A71-4D3D-BE5A-7ED6A7B0FF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508" y="5402872"/>
              <a:ext cx="213431" cy="20704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17619" y="6340475"/>
            <a:ext cx="7324094" cy="2320507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400">
                <a:solidFill>
                  <a:srgbClr val="0075C0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17619" y="9473805"/>
            <a:ext cx="7324094" cy="1220141"/>
          </a:xfrm>
        </p:spPr>
        <p:txBody>
          <a:bodyPr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7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01C711D-1AAD-44A2-9D5C-CE0FD478ED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r="17606"/>
          <a:stretch>
            <a:fillRect/>
          </a:stretch>
        </p:blipFill>
        <p:spPr bwMode="auto">
          <a:xfrm>
            <a:off x="-311150" y="-215900"/>
            <a:ext cx="20726400" cy="1189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9BD3A9A4-4162-48EF-9A0A-59900B0DACBB}"/>
              </a:ext>
            </a:extLst>
          </p:cNvPr>
          <p:cNvSpPr>
            <a:spLocks/>
          </p:cNvSpPr>
          <p:nvPr userDrawn="1"/>
        </p:nvSpPr>
        <p:spPr bwMode="auto">
          <a:xfrm>
            <a:off x="419100" y="5956300"/>
            <a:ext cx="7727950" cy="4933950"/>
          </a:xfrm>
          <a:custGeom>
            <a:avLst/>
            <a:gdLst>
              <a:gd name="T0" fmla="*/ 0 w 7686040"/>
              <a:gd name="T1" fmla="*/ 4933347 h 4933950"/>
              <a:gd name="T2" fmla="*/ 7812008 w 7686040"/>
              <a:gd name="T3" fmla="*/ 4933347 h 4933950"/>
              <a:gd name="T4" fmla="*/ 7812008 w 7686040"/>
              <a:gd name="T5" fmla="*/ 0 h 4933950"/>
              <a:gd name="T6" fmla="*/ 0 w 7686040"/>
              <a:gd name="T7" fmla="*/ 0 h 4933950"/>
              <a:gd name="T8" fmla="*/ 0 w 7686040"/>
              <a:gd name="T9" fmla="*/ 4933347 h 49339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6040" h="4933950">
                <a:moveTo>
                  <a:pt x="0" y="4933347"/>
                </a:moveTo>
                <a:lnTo>
                  <a:pt x="7685598" y="4933347"/>
                </a:lnTo>
                <a:lnTo>
                  <a:pt x="7685598" y="0"/>
                </a:lnTo>
                <a:lnTo>
                  <a:pt x="0" y="0"/>
                </a:lnTo>
                <a:lnTo>
                  <a:pt x="0" y="4933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A3BE1CE3-550D-4AE2-815F-922D5AC6A952}"/>
              </a:ext>
            </a:extLst>
          </p:cNvPr>
          <p:cNvSpPr>
            <a:spLocks/>
          </p:cNvSpPr>
          <p:nvPr userDrawn="1"/>
        </p:nvSpPr>
        <p:spPr bwMode="auto">
          <a:xfrm>
            <a:off x="16757650" y="10237788"/>
            <a:ext cx="3403600" cy="1131887"/>
          </a:xfrm>
          <a:custGeom>
            <a:avLst/>
            <a:gdLst>
              <a:gd name="T0" fmla="*/ 3404764 w 3402965"/>
              <a:gd name="T1" fmla="*/ 0 h 1132204"/>
              <a:gd name="T2" fmla="*/ 666362 w 3402965"/>
              <a:gd name="T3" fmla="*/ 0 h 1132204"/>
              <a:gd name="T4" fmla="*/ 0 w 3402965"/>
              <a:gd name="T5" fmla="*/ 1131192 h 1132204"/>
              <a:gd name="T6" fmla="*/ 3404764 w 3402965"/>
              <a:gd name="T7" fmla="*/ 1131192 h 1132204"/>
              <a:gd name="T8" fmla="*/ 3404764 w 3402965"/>
              <a:gd name="T9" fmla="*/ 0 h 11322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2965" h="1132204">
                <a:moveTo>
                  <a:pt x="3402859" y="0"/>
                </a:moveTo>
                <a:lnTo>
                  <a:pt x="665990" y="0"/>
                </a:lnTo>
                <a:lnTo>
                  <a:pt x="0" y="1132143"/>
                </a:lnTo>
                <a:lnTo>
                  <a:pt x="3402859" y="1132143"/>
                </a:lnTo>
                <a:lnTo>
                  <a:pt x="34028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" name="Group 55">
            <a:extLst>
              <a:ext uri="{FF2B5EF4-FFF2-40B4-BE49-F238E27FC236}">
                <a16:creationId xmlns:a16="http://schemas.microsoft.com/office/drawing/2014/main" id="{AE04726B-77A6-4EE1-842B-7E9677FE8CF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24400" y="10383838"/>
            <a:ext cx="2536825" cy="838200"/>
            <a:chOff x="8337242" y="3091828"/>
            <a:chExt cx="8975325" cy="2954557"/>
          </a:xfrm>
        </p:grpSpPr>
        <p:sp>
          <p:nvSpPr>
            <p:cNvPr id="10" name="bk object 16">
              <a:extLst>
                <a:ext uri="{FF2B5EF4-FFF2-40B4-BE49-F238E27FC236}">
                  <a16:creationId xmlns:a16="http://schemas.microsoft.com/office/drawing/2014/main" id="{E28AA71E-D93C-4CC6-BABD-5FE0015E08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7">
              <a:extLst>
                <a:ext uri="{FF2B5EF4-FFF2-40B4-BE49-F238E27FC236}">
                  <a16:creationId xmlns:a16="http://schemas.microsoft.com/office/drawing/2014/main" id="{95B3D931-8209-45B2-82C2-3E0C5EA60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18">
              <a:extLst>
                <a:ext uri="{FF2B5EF4-FFF2-40B4-BE49-F238E27FC236}">
                  <a16:creationId xmlns:a16="http://schemas.microsoft.com/office/drawing/2014/main" id="{31C1724D-438E-455A-AA40-D7BDD3CD25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19">
              <a:extLst>
                <a:ext uri="{FF2B5EF4-FFF2-40B4-BE49-F238E27FC236}">
                  <a16:creationId xmlns:a16="http://schemas.microsoft.com/office/drawing/2014/main" id="{19940046-3C84-4820-A2CD-C53A461F5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0">
              <a:extLst>
                <a:ext uri="{FF2B5EF4-FFF2-40B4-BE49-F238E27FC236}">
                  <a16:creationId xmlns:a16="http://schemas.microsoft.com/office/drawing/2014/main" id="{05307BD9-177D-4A44-859B-5FC039391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1">
              <a:extLst>
                <a:ext uri="{FF2B5EF4-FFF2-40B4-BE49-F238E27FC236}">
                  <a16:creationId xmlns:a16="http://schemas.microsoft.com/office/drawing/2014/main" id="{D3E81EA0-B243-4880-8A7C-10B8923396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2">
              <a:extLst>
                <a:ext uri="{FF2B5EF4-FFF2-40B4-BE49-F238E27FC236}">
                  <a16:creationId xmlns:a16="http://schemas.microsoft.com/office/drawing/2014/main" id="{8D883408-15BC-4029-A831-69141FD8A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8F577ECD-7DF1-4D33-8C39-B847057B8E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FAFB5B14-75E9-4F1D-BB28-6A82003A5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ACB59301-50FB-435C-AE09-D581308461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7DB25E62-DEB4-4B12-8E48-2B16E5CC35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790A60F1-559F-4C09-8E45-01D06A671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61915C21-A008-469B-A447-5486A3716A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F97DF19D-5D4D-4140-8CE9-7C958E8F5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7650B773-4712-4CDD-B050-CDC3C0459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35FE5F28-3D4D-4F81-9C36-0DF856AA07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6A217852-5636-4621-B023-9E2FCDBFE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08ED20B7-2F5C-4A9B-A5A5-C0D87EE97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D28681BA-C882-4C56-8C9C-2F79BDFFD5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5">
              <a:extLst>
                <a:ext uri="{FF2B5EF4-FFF2-40B4-BE49-F238E27FC236}">
                  <a16:creationId xmlns:a16="http://schemas.microsoft.com/office/drawing/2014/main" id="{AC3707E4-BBD3-4D8E-86DE-1483B2AFB2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6">
              <a:extLst>
                <a:ext uri="{FF2B5EF4-FFF2-40B4-BE49-F238E27FC236}">
                  <a16:creationId xmlns:a16="http://schemas.microsoft.com/office/drawing/2014/main" id="{022117E5-2399-4021-B10A-816B0D99FC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508" y="5402872"/>
              <a:ext cx="213431" cy="20704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617619" y="6340475"/>
            <a:ext cx="7324094" cy="2320507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400">
                <a:solidFill>
                  <a:srgbClr val="0075C0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17619" y="9473805"/>
            <a:ext cx="7324094" cy="1220141"/>
          </a:xfrm>
        </p:spPr>
        <p:txBody>
          <a:bodyPr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57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12DD3C3-AA9F-4F7C-BA59-12DD8E5EE0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2" t="558" r="430" b="11833"/>
          <a:stretch>
            <a:fillRect/>
          </a:stretch>
        </p:blipFill>
        <p:spPr bwMode="auto">
          <a:xfrm>
            <a:off x="-311150" y="-288925"/>
            <a:ext cx="20472400" cy="1196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A42A4818-2B71-46C6-A165-A85B413734C4}"/>
              </a:ext>
            </a:extLst>
          </p:cNvPr>
          <p:cNvSpPr>
            <a:spLocks/>
          </p:cNvSpPr>
          <p:nvPr userDrawn="1"/>
        </p:nvSpPr>
        <p:spPr bwMode="auto">
          <a:xfrm>
            <a:off x="11423650" y="320675"/>
            <a:ext cx="7727950" cy="4933950"/>
          </a:xfrm>
          <a:custGeom>
            <a:avLst/>
            <a:gdLst>
              <a:gd name="T0" fmla="*/ 0 w 7686040"/>
              <a:gd name="T1" fmla="*/ 4933347 h 4933950"/>
              <a:gd name="T2" fmla="*/ 7812008 w 7686040"/>
              <a:gd name="T3" fmla="*/ 4933347 h 4933950"/>
              <a:gd name="T4" fmla="*/ 7812008 w 7686040"/>
              <a:gd name="T5" fmla="*/ 0 h 4933950"/>
              <a:gd name="T6" fmla="*/ 0 w 7686040"/>
              <a:gd name="T7" fmla="*/ 0 h 4933950"/>
              <a:gd name="T8" fmla="*/ 0 w 7686040"/>
              <a:gd name="T9" fmla="*/ 4933347 h 49339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6040" h="4933950">
                <a:moveTo>
                  <a:pt x="0" y="4933347"/>
                </a:moveTo>
                <a:lnTo>
                  <a:pt x="7685598" y="4933347"/>
                </a:lnTo>
                <a:lnTo>
                  <a:pt x="7685598" y="0"/>
                </a:lnTo>
                <a:lnTo>
                  <a:pt x="0" y="0"/>
                </a:lnTo>
                <a:lnTo>
                  <a:pt x="0" y="49333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6C49CB8-3713-4C01-AAAC-D809514D4423}"/>
              </a:ext>
            </a:extLst>
          </p:cNvPr>
          <p:cNvSpPr>
            <a:spLocks/>
          </p:cNvSpPr>
          <p:nvPr userDrawn="1"/>
        </p:nvSpPr>
        <p:spPr bwMode="auto">
          <a:xfrm>
            <a:off x="16757650" y="10237788"/>
            <a:ext cx="3403600" cy="1131887"/>
          </a:xfrm>
          <a:custGeom>
            <a:avLst/>
            <a:gdLst>
              <a:gd name="T0" fmla="*/ 3404764 w 3402965"/>
              <a:gd name="T1" fmla="*/ 0 h 1132204"/>
              <a:gd name="T2" fmla="*/ 666362 w 3402965"/>
              <a:gd name="T3" fmla="*/ 0 h 1132204"/>
              <a:gd name="T4" fmla="*/ 0 w 3402965"/>
              <a:gd name="T5" fmla="*/ 1131192 h 1132204"/>
              <a:gd name="T6" fmla="*/ 3404764 w 3402965"/>
              <a:gd name="T7" fmla="*/ 1131192 h 1132204"/>
              <a:gd name="T8" fmla="*/ 3404764 w 3402965"/>
              <a:gd name="T9" fmla="*/ 0 h 11322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02965" h="1132204">
                <a:moveTo>
                  <a:pt x="3402859" y="0"/>
                </a:moveTo>
                <a:lnTo>
                  <a:pt x="665990" y="0"/>
                </a:lnTo>
                <a:lnTo>
                  <a:pt x="0" y="1132143"/>
                </a:lnTo>
                <a:lnTo>
                  <a:pt x="3402859" y="1132143"/>
                </a:lnTo>
                <a:lnTo>
                  <a:pt x="34028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" name="Group 33">
            <a:extLst>
              <a:ext uri="{FF2B5EF4-FFF2-40B4-BE49-F238E27FC236}">
                <a16:creationId xmlns:a16="http://schemas.microsoft.com/office/drawing/2014/main" id="{AB7C18FE-9B50-444F-9EE0-DF9AA58B91B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24400" y="10383838"/>
            <a:ext cx="2536825" cy="838200"/>
            <a:chOff x="8337242" y="3091828"/>
            <a:chExt cx="8975325" cy="2954557"/>
          </a:xfrm>
        </p:grpSpPr>
        <p:sp>
          <p:nvSpPr>
            <p:cNvPr id="10" name="bk object 16">
              <a:extLst>
                <a:ext uri="{FF2B5EF4-FFF2-40B4-BE49-F238E27FC236}">
                  <a16:creationId xmlns:a16="http://schemas.microsoft.com/office/drawing/2014/main" id="{234823AC-5D12-4159-8C4C-DB673E17B8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7">
              <a:extLst>
                <a:ext uri="{FF2B5EF4-FFF2-40B4-BE49-F238E27FC236}">
                  <a16:creationId xmlns:a16="http://schemas.microsoft.com/office/drawing/2014/main" id="{57FCFA71-D223-43B3-8268-8909CFC1C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18">
              <a:extLst>
                <a:ext uri="{FF2B5EF4-FFF2-40B4-BE49-F238E27FC236}">
                  <a16:creationId xmlns:a16="http://schemas.microsoft.com/office/drawing/2014/main" id="{4F35508F-6B5F-41CB-BC61-650E16676A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19">
              <a:extLst>
                <a:ext uri="{FF2B5EF4-FFF2-40B4-BE49-F238E27FC236}">
                  <a16:creationId xmlns:a16="http://schemas.microsoft.com/office/drawing/2014/main" id="{7DBECC67-3C99-4BA0-9B4D-9EEB9910B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0">
              <a:extLst>
                <a:ext uri="{FF2B5EF4-FFF2-40B4-BE49-F238E27FC236}">
                  <a16:creationId xmlns:a16="http://schemas.microsoft.com/office/drawing/2014/main" id="{22E8FE08-4089-4364-8EE0-CAD3288839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1">
              <a:extLst>
                <a:ext uri="{FF2B5EF4-FFF2-40B4-BE49-F238E27FC236}">
                  <a16:creationId xmlns:a16="http://schemas.microsoft.com/office/drawing/2014/main" id="{18E18FB1-16E0-4568-9C3F-BDA911BB36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2">
              <a:extLst>
                <a:ext uri="{FF2B5EF4-FFF2-40B4-BE49-F238E27FC236}">
                  <a16:creationId xmlns:a16="http://schemas.microsoft.com/office/drawing/2014/main" id="{2EB5081B-2B34-439E-B177-FAF4087F1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40228E52-760A-4B58-A368-9C99FD2F1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52C17EA4-E1D8-4DD8-8497-14345347B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1859C41C-5844-4613-8211-0061016050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EFE71667-BA23-48CD-B80F-737B0293DB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0197B94D-E8B2-4789-AE4C-85A8E8798C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A4B60229-BFDD-4559-AB35-2468D772C1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F8F52DA1-479C-49C3-8509-645C020B5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2BEF7C0A-A0D7-4AFA-A680-59AC63506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51BD0F87-1366-4AD8-B9CC-178973958C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F288D72D-8A11-4877-B52E-2711AEA6B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2F9F0C67-879D-4E5D-8024-D4A6A6489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FA6D2981-5CA7-419D-9524-856C88DE5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5">
              <a:extLst>
                <a:ext uri="{FF2B5EF4-FFF2-40B4-BE49-F238E27FC236}">
                  <a16:creationId xmlns:a16="http://schemas.microsoft.com/office/drawing/2014/main" id="{757858E9-FD33-4EB9-B88F-6F8721B0C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6">
              <a:extLst>
                <a:ext uri="{FF2B5EF4-FFF2-40B4-BE49-F238E27FC236}">
                  <a16:creationId xmlns:a16="http://schemas.microsoft.com/office/drawing/2014/main" id="{0E558B1D-8DDF-40A7-A8F5-9E6E8A8E5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508" y="5402872"/>
              <a:ext cx="213431" cy="20704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1622434" y="704777"/>
            <a:ext cx="7324094" cy="2320507"/>
          </a:xfrm>
          <a:prstGeom prst="rect">
            <a:avLst/>
          </a:prstGeom>
        </p:spPr>
        <p:txBody>
          <a:bodyPr lIns="0" tIns="88265" rIns="0" bIns="0">
            <a:spAutoFit/>
          </a:bodyPr>
          <a:lstStyle>
            <a:lvl1pPr>
              <a:defRPr sz="5400">
                <a:solidFill>
                  <a:srgbClr val="0075C0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1622434" y="3838107"/>
            <a:ext cx="7324094" cy="1220141"/>
          </a:xfrm>
        </p:spPr>
        <p:txBody>
          <a:bodyPr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58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553893C-B9C0-4256-A70F-97E6A10E6D72}"/>
              </a:ext>
            </a:extLst>
          </p:cNvPr>
          <p:cNvSpPr>
            <a:spLocks/>
          </p:cNvSpPr>
          <p:nvPr userDrawn="1"/>
        </p:nvSpPr>
        <p:spPr bwMode="auto">
          <a:xfrm>
            <a:off x="0" y="555625"/>
            <a:ext cx="5556250" cy="1746250"/>
          </a:xfrm>
          <a:custGeom>
            <a:avLst/>
            <a:gdLst>
              <a:gd name="T0" fmla="*/ 0 w 4670425"/>
              <a:gd name="T1" fmla="*/ 3105411 h 1309370"/>
              <a:gd name="T2" fmla="*/ 7863109 w 4670425"/>
              <a:gd name="T3" fmla="*/ 3105411 h 1309370"/>
              <a:gd name="T4" fmla="*/ 7863109 w 4670425"/>
              <a:gd name="T5" fmla="*/ 0 h 1309370"/>
              <a:gd name="T6" fmla="*/ 0 w 4670425"/>
              <a:gd name="T7" fmla="*/ 0 h 1309370"/>
              <a:gd name="T8" fmla="*/ 0 w 4670425"/>
              <a:gd name="T9" fmla="*/ 3105411 h 1309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70425" h="1309370">
                <a:moveTo>
                  <a:pt x="0" y="1309143"/>
                </a:moveTo>
                <a:lnTo>
                  <a:pt x="4670014" y="1309143"/>
                </a:lnTo>
                <a:lnTo>
                  <a:pt x="4670014" y="0"/>
                </a:lnTo>
                <a:lnTo>
                  <a:pt x="0" y="0"/>
                </a:lnTo>
                <a:lnTo>
                  <a:pt x="0" y="1309143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4052C30-A6F8-4E80-8569-9F81DF17D6C7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46038" cy="0"/>
          </a:xfrm>
          <a:custGeom>
            <a:avLst/>
            <a:gdLst>
              <a:gd name="T0" fmla="*/ 0 w 45719"/>
              <a:gd name="T1" fmla="*/ 0 w 4571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45719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90C8ADEB-2287-46F6-90DF-F7DE33EE192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7" name="bk object 16">
              <a:extLst>
                <a:ext uri="{FF2B5EF4-FFF2-40B4-BE49-F238E27FC236}">
                  <a16:creationId xmlns:a16="http://schemas.microsoft.com/office/drawing/2014/main" id="{7FFFA9F4-CE58-467F-B286-6A213E35B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7">
              <a:extLst>
                <a:ext uri="{FF2B5EF4-FFF2-40B4-BE49-F238E27FC236}">
                  <a16:creationId xmlns:a16="http://schemas.microsoft.com/office/drawing/2014/main" id="{2E01DE23-467B-4B98-9FD2-F6DB4B6B1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8">
              <a:extLst>
                <a:ext uri="{FF2B5EF4-FFF2-40B4-BE49-F238E27FC236}">
                  <a16:creationId xmlns:a16="http://schemas.microsoft.com/office/drawing/2014/main" id="{5C592011-4C8D-47FB-A578-0D5236053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9">
              <a:extLst>
                <a:ext uri="{FF2B5EF4-FFF2-40B4-BE49-F238E27FC236}">
                  <a16:creationId xmlns:a16="http://schemas.microsoft.com/office/drawing/2014/main" id="{AE1B7A16-C630-428C-B26F-44812FA6B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0">
              <a:extLst>
                <a:ext uri="{FF2B5EF4-FFF2-40B4-BE49-F238E27FC236}">
                  <a16:creationId xmlns:a16="http://schemas.microsoft.com/office/drawing/2014/main" id="{784A18C9-C310-4F28-8218-367CA549B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1">
              <a:extLst>
                <a:ext uri="{FF2B5EF4-FFF2-40B4-BE49-F238E27FC236}">
                  <a16:creationId xmlns:a16="http://schemas.microsoft.com/office/drawing/2014/main" id="{BEC56A9F-4875-40B8-A69E-FA10CC14CA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2">
              <a:extLst>
                <a:ext uri="{FF2B5EF4-FFF2-40B4-BE49-F238E27FC236}">
                  <a16:creationId xmlns:a16="http://schemas.microsoft.com/office/drawing/2014/main" id="{EE866C10-80A2-4852-ACBF-62D294C7F7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3">
              <a:extLst>
                <a:ext uri="{FF2B5EF4-FFF2-40B4-BE49-F238E27FC236}">
                  <a16:creationId xmlns:a16="http://schemas.microsoft.com/office/drawing/2014/main" id="{FB587949-6DD9-4249-A810-662006829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4">
              <a:extLst>
                <a:ext uri="{FF2B5EF4-FFF2-40B4-BE49-F238E27FC236}">
                  <a16:creationId xmlns:a16="http://schemas.microsoft.com/office/drawing/2014/main" id="{EF9DEB93-FA70-4934-878F-1C7774FFD0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5">
              <a:extLst>
                <a:ext uri="{FF2B5EF4-FFF2-40B4-BE49-F238E27FC236}">
                  <a16:creationId xmlns:a16="http://schemas.microsoft.com/office/drawing/2014/main" id="{57BFF618-A8CC-41C8-A51A-A9C76C5879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6">
              <a:extLst>
                <a:ext uri="{FF2B5EF4-FFF2-40B4-BE49-F238E27FC236}">
                  <a16:creationId xmlns:a16="http://schemas.microsoft.com/office/drawing/2014/main" id="{B6CACF2C-6962-4059-9A87-963533948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7">
              <a:extLst>
                <a:ext uri="{FF2B5EF4-FFF2-40B4-BE49-F238E27FC236}">
                  <a16:creationId xmlns:a16="http://schemas.microsoft.com/office/drawing/2014/main" id="{65CCC2C7-20E2-49B9-8569-9D4A1BE56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8">
              <a:extLst>
                <a:ext uri="{FF2B5EF4-FFF2-40B4-BE49-F238E27FC236}">
                  <a16:creationId xmlns:a16="http://schemas.microsoft.com/office/drawing/2014/main" id="{82591396-8C53-4B16-9FA2-437D2B5AED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9">
              <a:extLst>
                <a:ext uri="{FF2B5EF4-FFF2-40B4-BE49-F238E27FC236}">
                  <a16:creationId xmlns:a16="http://schemas.microsoft.com/office/drawing/2014/main" id="{51CD0981-7B3F-4B5B-8299-0FA5364E8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0">
              <a:extLst>
                <a:ext uri="{FF2B5EF4-FFF2-40B4-BE49-F238E27FC236}">
                  <a16:creationId xmlns:a16="http://schemas.microsoft.com/office/drawing/2014/main" id="{B932EFEB-7009-4BEC-8F24-5ED748FF3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1">
              <a:extLst>
                <a:ext uri="{FF2B5EF4-FFF2-40B4-BE49-F238E27FC236}">
                  <a16:creationId xmlns:a16="http://schemas.microsoft.com/office/drawing/2014/main" id="{46E60C0F-F1F2-4048-87C0-23558FD16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2">
              <a:extLst>
                <a:ext uri="{FF2B5EF4-FFF2-40B4-BE49-F238E27FC236}">
                  <a16:creationId xmlns:a16="http://schemas.microsoft.com/office/drawing/2014/main" id="{A1099045-B1B7-460F-89ED-531789DDE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3">
              <a:extLst>
                <a:ext uri="{FF2B5EF4-FFF2-40B4-BE49-F238E27FC236}">
                  <a16:creationId xmlns:a16="http://schemas.microsoft.com/office/drawing/2014/main" id="{644588C9-66A9-40F7-80D2-F791EF858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4">
              <a:extLst>
                <a:ext uri="{FF2B5EF4-FFF2-40B4-BE49-F238E27FC236}">
                  <a16:creationId xmlns:a16="http://schemas.microsoft.com/office/drawing/2014/main" id="{7CA75ADD-1C16-413E-ADB4-BE427A6A5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5">
              <a:extLst>
                <a:ext uri="{FF2B5EF4-FFF2-40B4-BE49-F238E27FC236}">
                  <a16:creationId xmlns:a16="http://schemas.microsoft.com/office/drawing/2014/main" id="{098EC5EB-D4F2-422F-B2E7-1C12F4945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6">
              <a:extLst>
                <a:ext uri="{FF2B5EF4-FFF2-40B4-BE49-F238E27FC236}">
                  <a16:creationId xmlns:a16="http://schemas.microsoft.com/office/drawing/2014/main" id="{2931A3BC-7E1A-4530-978C-8ED3A7A588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28" name="object 3">
            <a:extLst>
              <a:ext uri="{FF2B5EF4-FFF2-40B4-BE49-F238E27FC236}">
                <a16:creationId xmlns:a16="http://schemas.microsoft.com/office/drawing/2014/main" id="{D0E4F6C4-5219-4C21-90BF-D08C3B26E2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04450" y="0"/>
            <a:ext cx="9899650" cy="113077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0" name="object 130">
            <a:extLst>
              <a:ext uri="{FF2B5EF4-FFF2-40B4-BE49-F238E27FC236}">
                <a16:creationId xmlns:a16="http://schemas.microsoft.com/office/drawing/2014/main" id="{FE196B50-C21C-4C8C-945D-F9984D048A63}"/>
              </a:ext>
            </a:extLst>
          </p:cNvPr>
          <p:cNvSpPr>
            <a:spLocks/>
          </p:cNvSpPr>
          <p:nvPr userDrawn="1"/>
        </p:nvSpPr>
        <p:spPr bwMode="auto">
          <a:xfrm>
            <a:off x="17767300" y="10418763"/>
            <a:ext cx="2182813" cy="717550"/>
          </a:xfrm>
          <a:custGeom>
            <a:avLst/>
            <a:gdLst>
              <a:gd name="T0" fmla="*/ 2659537 w 1977390"/>
              <a:gd name="T1" fmla="*/ 0 h 586740"/>
              <a:gd name="T2" fmla="*/ 465001 w 1977390"/>
              <a:gd name="T3" fmla="*/ 0 h 586740"/>
              <a:gd name="T4" fmla="*/ 0 w 1977390"/>
              <a:gd name="T5" fmla="*/ 1072426 h 586740"/>
              <a:gd name="T6" fmla="*/ 2659537 w 1977390"/>
              <a:gd name="T7" fmla="*/ 1072426 h 586740"/>
              <a:gd name="T8" fmla="*/ 2659537 w 1977390"/>
              <a:gd name="T9" fmla="*/ 0 h 586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77390" h="586740">
                <a:moveTo>
                  <a:pt x="1977122" y="0"/>
                </a:moveTo>
                <a:lnTo>
                  <a:pt x="345685" y="0"/>
                </a:lnTo>
                <a:lnTo>
                  <a:pt x="0" y="586338"/>
                </a:lnTo>
                <a:lnTo>
                  <a:pt x="1977122" y="586338"/>
                </a:lnTo>
                <a:lnTo>
                  <a:pt x="19771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1" name="Group 77">
            <a:extLst>
              <a:ext uri="{FF2B5EF4-FFF2-40B4-BE49-F238E27FC236}">
                <a16:creationId xmlns:a16="http://schemas.microsoft.com/office/drawing/2014/main" id="{64B28181-3FEF-4439-9BEF-BC3330D0A5B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053050" y="10499725"/>
            <a:ext cx="1809750" cy="565150"/>
            <a:chOff x="8337242" y="3091828"/>
            <a:chExt cx="8975325" cy="2954557"/>
          </a:xfrm>
        </p:grpSpPr>
        <p:sp>
          <p:nvSpPr>
            <p:cNvPr id="32" name="bk object 16">
              <a:extLst>
                <a:ext uri="{FF2B5EF4-FFF2-40B4-BE49-F238E27FC236}">
                  <a16:creationId xmlns:a16="http://schemas.microsoft.com/office/drawing/2014/main" id="{6CC25AF5-F4F9-46C4-96D8-E544F06560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17">
              <a:extLst>
                <a:ext uri="{FF2B5EF4-FFF2-40B4-BE49-F238E27FC236}">
                  <a16:creationId xmlns:a16="http://schemas.microsoft.com/office/drawing/2014/main" id="{3992E620-52F2-4CF5-AB9B-A6AD28463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bk object 18">
              <a:extLst>
                <a:ext uri="{FF2B5EF4-FFF2-40B4-BE49-F238E27FC236}">
                  <a16:creationId xmlns:a16="http://schemas.microsoft.com/office/drawing/2014/main" id="{54C3BAC9-D6A5-4AF0-84F6-1BAF3E568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bk object 19">
              <a:extLst>
                <a:ext uri="{FF2B5EF4-FFF2-40B4-BE49-F238E27FC236}">
                  <a16:creationId xmlns:a16="http://schemas.microsoft.com/office/drawing/2014/main" id="{10DF9D60-974E-4DC2-87A9-3EEEA2CEF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bk object 20">
              <a:extLst>
                <a:ext uri="{FF2B5EF4-FFF2-40B4-BE49-F238E27FC236}">
                  <a16:creationId xmlns:a16="http://schemas.microsoft.com/office/drawing/2014/main" id="{253FB3F8-A3AD-437F-B76D-8C6440F8C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bk object 21">
              <a:extLst>
                <a:ext uri="{FF2B5EF4-FFF2-40B4-BE49-F238E27FC236}">
                  <a16:creationId xmlns:a16="http://schemas.microsoft.com/office/drawing/2014/main" id="{F8CF3C06-9591-4F63-BEE0-C1B3EA14A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bk object 22">
              <a:extLst>
                <a:ext uri="{FF2B5EF4-FFF2-40B4-BE49-F238E27FC236}">
                  <a16:creationId xmlns:a16="http://schemas.microsoft.com/office/drawing/2014/main" id="{BE220C0C-BCC4-4D25-BCB0-6EA95331B3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bk object 23">
              <a:extLst>
                <a:ext uri="{FF2B5EF4-FFF2-40B4-BE49-F238E27FC236}">
                  <a16:creationId xmlns:a16="http://schemas.microsoft.com/office/drawing/2014/main" id="{F6DB00B4-25B0-4D63-8DC9-7953A0FC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bk object 24">
              <a:extLst>
                <a:ext uri="{FF2B5EF4-FFF2-40B4-BE49-F238E27FC236}">
                  <a16:creationId xmlns:a16="http://schemas.microsoft.com/office/drawing/2014/main" id="{EBBA6B0F-4BF8-41B7-84BC-DB7C87EC86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bk object 25">
              <a:extLst>
                <a:ext uri="{FF2B5EF4-FFF2-40B4-BE49-F238E27FC236}">
                  <a16:creationId xmlns:a16="http://schemas.microsoft.com/office/drawing/2014/main" id="{48DA0975-4B73-4BC8-844D-4F8B64C52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bk object 26">
              <a:extLst>
                <a:ext uri="{FF2B5EF4-FFF2-40B4-BE49-F238E27FC236}">
                  <a16:creationId xmlns:a16="http://schemas.microsoft.com/office/drawing/2014/main" id="{B61513ED-24DF-4CF6-AC8B-2644B175CF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bk object 27">
              <a:extLst>
                <a:ext uri="{FF2B5EF4-FFF2-40B4-BE49-F238E27FC236}">
                  <a16:creationId xmlns:a16="http://schemas.microsoft.com/office/drawing/2014/main" id="{9CB17FA8-AEF0-4D9C-9D1A-26B7996F3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bk object 28">
              <a:extLst>
                <a:ext uri="{FF2B5EF4-FFF2-40B4-BE49-F238E27FC236}">
                  <a16:creationId xmlns:a16="http://schemas.microsoft.com/office/drawing/2014/main" id="{5CF2320E-9421-4A77-91B9-3A3D33A95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bk object 29">
              <a:extLst>
                <a:ext uri="{FF2B5EF4-FFF2-40B4-BE49-F238E27FC236}">
                  <a16:creationId xmlns:a16="http://schemas.microsoft.com/office/drawing/2014/main" id="{B7905D11-E021-4265-8A44-E4BBE98BE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bk object 30">
              <a:extLst>
                <a:ext uri="{FF2B5EF4-FFF2-40B4-BE49-F238E27FC236}">
                  <a16:creationId xmlns:a16="http://schemas.microsoft.com/office/drawing/2014/main" id="{F8D12356-D072-49FA-A598-5F169794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bk object 31">
              <a:extLst>
                <a:ext uri="{FF2B5EF4-FFF2-40B4-BE49-F238E27FC236}">
                  <a16:creationId xmlns:a16="http://schemas.microsoft.com/office/drawing/2014/main" id="{FACF40B5-DC11-4BAE-B83F-478C344B32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bk object 32">
              <a:extLst>
                <a:ext uri="{FF2B5EF4-FFF2-40B4-BE49-F238E27FC236}">
                  <a16:creationId xmlns:a16="http://schemas.microsoft.com/office/drawing/2014/main" id="{C82D8E7C-9F12-4B56-AD24-156560C3E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bk object 33">
              <a:extLst>
                <a:ext uri="{FF2B5EF4-FFF2-40B4-BE49-F238E27FC236}">
                  <a16:creationId xmlns:a16="http://schemas.microsoft.com/office/drawing/2014/main" id="{9D0C1F63-60E4-4962-8F3E-24A5494C1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bk object 34">
              <a:extLst>
                <a:ext uri="{FF2B5EF4-FFF2-40B4-BE49-F238E27FC236}">
                  <a16:creationId xmlns:a16="http://schemas.microsoft.com/office/drawing/2014/main" id="{E5101C2D-B57D-432C-9684-CADA613518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bk object 35">
              <a:extLst>
                <a:ext uri="{FF2B5EF4-FFF2-40B4-BE49-F238E27FC236}">
                  <a16:creationId xmlns:a16="http://schemas.microsoft.com/office/drawing/2014/main" id="{A5461165-A04D-4CD6-89A7-570F831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bk object 36">
              <a:extLst>
                <a:ext uri="{FF2B5EF4-FFF2-40B4-BE49-F238E27FC236}">
                  <a16:creationId xmlns:a16="http://schemas.microsoft.com/office/drawing/2014/main" id="{B55D6EE6-50F5-41A3-94A7-E4E324E646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2720" y="5399038"/>
              <a:ext cx="212576" cy="21578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71" y="2861159"/>
            <a:ext cx="8534401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" y="603166"/>
            <a:ext cx="5556249" cy="1698709"/>
          </a:xfrm>
          <a:prstGeom prst="rect">
            <a:avLst/>
          </a:prstGeom>
        </p:spPr>
        <p:txBody>
          <a:bodyPr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919953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n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8FD338C4-0E57-4AC7-A45B-1D76D1B4FE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533313" y="0"/>
            <a:ext cx="7570787" cy="113077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0DCA24D-4B50-4524-96DE-165BD9F40A71}"/>
              </a:ext>
            </a:extLst>
          </p:cNvPr>
          <p:cNvSpPr>
            <a:spLocks/>
          </p:cNvSpPr>
          <p:nvPr userDrawn="1"/>
        </p:nvSpPr>
        <p:spPr bwMode="auto">
          <a:xfrm>
            <a:off x="509588" y="-9525"/>
            <a:ext cx="11523662" cy="692150"/>
          </a:xfrm>
          <a:custGeom>
            <a:avLst/>
            <a:gdLst>
              <a:gd name="T0" fmla="*/ 0 w 4670425"/>
              <a:gd name="T1" fmla="*/ 193375 h 1309370"/>
              <a:gd name="T2" fmla="*/ 70148844 w 4670425"/>
              <a:gd name="T3" fmla="*/ 193375 h 1309370"/>
              <a:gd name="T4" fmla="*/ 70148844 w 4670425"/>
              <a:gd name="T5" fmla="*/ 0 h 1309370"/>
              <a:gd name="T6" fmla="*/ 0 w 4670425"/>
              <a:gd name="T7" fmla="*/ 0 h 1309370"/>
              <a:gd name="T8" fmla="*/ 0 w 4670425"/>
              <a:gd name="T9" fmla="*/ 193375 h 1309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70425" h="1309370">
                <a:moveTo>
                  <a:pt x="0" y="1309143"/>
                </a:moveTo>
                <a:lnTo>
                  <a:pt x="4670014" y="1309143"/>
                </a:lnTo>
                <a:lnTo>
                  <a:pt x="4670014" y="0"/>
                </a:lnTo>
                <a:lnTo>
                  <a:pt x="0" y="0"/>
                </a:lnTo>
                <a:lnTo>
                  <a:pt x="0" y="1309143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B0E62B3-7FB5-4855-9FDD-2E591E7D4511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46038" cy="0"/>
          </a:xfrm>
          <a:custGeom>
            <a:avLst/>
            <a:gdLst>
              <a:gd name="T0" fmla="*/ 0 w 45719"/>
              <a:gd name="T1" fmla="*/ 0 w 45719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45719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130">
            <a:extLst>
              <a:ext uri="{FF2B5EF4-FFF2-40B4-BE49-F238E27FC236}">
                <a16:creationId xmlns:a16="http://schemas.microsoft.com/office/drawing/2014/main" id="{43C3DB5E-0F1F-425E-867E-274BA49731FE}"/>
              </a:ext>
            </a:extLst>
          </p:cNvPr>
          <p:cNvSpPr>
            <a:spLocks/>
          </p:cNvSpPr>
          <p:nvPr userDrawn="1"/>
        </p:nvSpPr>
        <p:spPr bwMode="auto">
          <a:xfrm>
            <a:off x="17767300" y="10418763"/>
            <a:ext cx="2182813" cy="717550"/>
          </a:xfrm>
          <a:custGeom>
            <a:avLst/>
            <a:gdLst>
              <a:gd name="T0" fmla="*/ 2659537 w 1977390"/>
              <a:gd name="T1" fmla="*/ 0 h 586740"/>
              <a:gd name="T2" fmla="*/ 465001 w 1977390"/>
              <a:gd name="T3" fmla="*/ 0 h 586740"/>
              <a:gd name="T4" fmla="*/ 0 w 1977390"/>
              <a:gd name="T5" fmla="*/ 1072426 h 586740"/>
              <a:gd name="T6" fmla="*/ 2659537 w 1977390"/>
              <a:gd name="T7" fmla="*/ 1072426 h 586740"/>
              <a:gd name="T8" fmla="*/ 2659537 w 1977390"/>
              <a:gd name="T9" fmla="*/ 0 h 586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77390" h="586740">
                <a:moveTo>
                  <a:pt x="1977122" y="0"/>
                </a:moveTo>
                <a:lnTo>
                  <a:pt x="345685" y="0"/>
                </a:lnTo>
                <a:lnTo>
                  <a:pt x="0" y="586338"/>
                </a:lnTo>
                <a:lnTo>
                  <a:pt x="1977122" y="586338"/>
                </a:lnTo>
                <a:lnTo>
                  <a:pt x="19771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9" name="Group 38">
            <a:extLst>
              <a:ext uri="{FF2B5EF4-FFF2-40B4-BE49-F238E27FC236}">
                <a16:creationId xmlns:a16="http://schemas.microsoft.com/office/drawing/2014/main" id="{475C4A4E-CE2C-465B-A062-A972AF86AD7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8053050" y="10499725"/>
            <a:ext cx="1809750" cy="565150"/>
            <a:chOff x="8337242" y="3091828"/>
            <a:chExt cx="8975325" cy="2954557"/>
          </a:xfrm>
        </p:grpSpPr>
        <p:sp>
          <p:nvSpPr>
            <p:cNvPr id="10" name="bk object 16">
              <a:extLst>
                <a:ext uri="{FF2B5EF4-FFF2-40B4-BE49-F238E27FC236}">
                  <a16:creationId xmlns:a16="http://schemas.microsoft.com/office/drawing/2014/main" id="{42795FC7-72CD-49BA-ACFF-F8A9CACEC8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7">
              <a:extLst>
                <a:ext uri="{FF2B5EF4-FFF2-40B4-BE49-F238E27FC236}">
                  <a16:creationId xmlns:a16="http://schemas.microsoft.com/office/drawing/2014/main" id="{495357F8-F96E-47E7-91B0-F3E201B88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18">
              <a:extLst>
                <a:ext uri="{FF2B5EF4-FFF2-40B4-BE49-F238E27FC236}">
                  <a16:creationId xmlns:a16="http://schemas.microsoft.com/office/drawing/2014/main" id="{5C59115A-AD75-40A3-BDAA-DF99EFD30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19">
              <a:extLst>
                <a:ext uri="{FF2B5EF4-FFF2-40B4-BE49-F238E27FC236}">
                  <a16:creationId xmlns:a16="http://schemas.microsoft.com/office/drawing/2014/main" id="{1AF2ACFD-8303-44B5-8073-CEB6666EE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0">
              <a:extLst>
                <a:ext uri="{FF2B5EF4-FFF2-40B4-BE49-F238E27FC236}">
                  <a16:creationId xmlns:a16="http://schemas.microsoft.com/office/drawing/2014/main" id="{572844EA-A7B2-4D66-A5E0-FB47CC6AB1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1">
              <a:extLst>
                <a:ext uri="{FF2B5EF4-FFF2-40B4-BE49-F238E27FC236}">
                  <a16:creationId xmlns:a16="http://schemas.microsoft.com/office/drawing/2014/main" id="{9960822E-2547-4883-9DFA-380036EFD2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2">
              <a:extLst>
                <a:ext uri="{FF2B5EF4-FFF2-40B4-BE49-F238E27FC236}">
                  <a16:creationId xmlns:a16="http://schemas.microsoft.com/office/drawing/2014/main" id="{DFA8DBF6-8C95-43DE-86F2-647F1BA96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EFBB99E0-A78A-4B2B-BEC9-4A671CF16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1AF1F492-3E21-4A4F-A1C9-DC987B1FF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A3743535-45AF-4534-967A-6EF14672B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152D0E90-5EEB-495F-B4A7-75B1361BE4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264398DF-109B-45C2-BC4A-614CE4F0F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A097E787-7D69-444A-8820-A833E6079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79D49F8B-44F0-4CAD-9D8C-E55CBBB620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F02F5499-FE69-4472-97E8-E1116302D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0E8464A8-9F66-4C57-8FB4-B6DDE5F53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182A2E06-514C-47CD-8D51-56E249B91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718F2DD7-6183-41AE-9941-0083FC9CB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FF5CF7AD-A824-4FCA-9C6C-E1842A635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5">
              <a:extLst>
                <a:ext uri="{FF2B5EF4-FFF2-40B4-BE49-F238E27FC236}">
                  <a16:creationId xmlns:a16="http://schemas.microsoft.com/office/drawing/2014/main" id="{79726CCA-8B3D-41B6-955F-9927D19091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6">
              <a:extLst>
                <a:ext uri="{FF2B5EF4-FFF2-40B4-BE49-F238E27FC236}">
                  <a16:creationId xmlns:a16="http://schemas.microsoft.com/office/drawing/2014/main" id="{F63E8DD6-0476-4447-AB78-BFCC800CE8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2720" y="5399038"/>
              <a:ext cx="212576" cy="21578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71" y="2861159"/>
            <a:ext cx="11524379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508871" y="15875"/>
            <a:ext cx="11524378" cy="66672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37" name="Content Placeholder 2"/>
          <p:cNvSpPr>
            <a:spLocks noGrp="1"/>
          </p:cNvSpPr>
          <p:nvPr>
            <p:ph idx="13"/>
          </p:nvPr>
        </p:nvSpPr>
        <p:spPr>
          <a:xfrm>
            <a:off x="526681" y="1270848"/>
            <a:ext cx="11524378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1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2346FB8D-987D-4519-8D07-6AC7790808C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5" name="bk object 16">
              <a:extLst>
                <a:ext uri="{FF2B5EF4-FFF2-40B4-BE49-F238E27FC236}">
                  <a16:creationId xmlns:a16="http://schemas.microsoft.com/office/drawing/2014/main" id="{9E2A06AA-B2B9-40B3-AA64-B88EE37807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bk object 17">
              <a:extLst>
                <a:ext uri="{FF2B5EF4-FFF2-40B4-BE49-F238E27FC236}">
                  <a16:creationId xmlns:a16="http://schemas.microsoft.com/office/drawing/2014/main" id="{CBC877EB-D966-48F7-BFD6-8BB25260F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bk object 18">
              <a:extLst>
                <a:ext uri="{FF2B5EF4-FFF2-40B4-BE49-F238E27FC236}">
                  <a16:creationId xmlns:a16="http://schemas.microsoft.com/office/drawing/2014/main" id="{0BCFE936-363F-4AC5-9A7A-09B6C6065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bk object 19">
              <a:extLst>
                <a:ext uri="{FF2B5EF4-FFF2-40B4-BE49-F238E27FC236}">
                  <a16:creationId xmlns:a16="http://schemas.microsoft.com/office/drawing/2014/main" id="{9769C6CC-DBD4-4B39-A61C-7D73D1422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20">
              <a:extLst>
                <a:ext uri="{FF2B5EF4-FFF2-40B4-BE49-F238E27FC236}">
                  <a16:creationId xmlns:a16="http://schemas.microsoft.com/office/drawing/2014/main" id="{643F0F72-7641-4EA5-925C-B9E14987E5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21">
              <a:extLst>
                <a:ext uri="{FF2B5EF4-FFF2-40B4-BE49-F238E27FC236}">
                  <a16:creationId xmlns:a16="http://schemas.microsoft.com/office/drawing/2014/main" id="{3A7C613E-6640-4202-B438-AFA12B3FC3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22">
              <a:extLst>
                <a:ext uri="{FF2B5EF4-FFF2-40B4-BE49-F238E27FC236}">
                  <a16:creationId xmlns:a16="http://schemas.microsoft.com/office/drawing/2014/main" id="{81E52553-2BBF-41FB-93F0-F9E224D22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3">
              <a:extLst>
                <a:ext uri="{FF2B5EF4-FFF2-40B4-BE49-F238E27FC236}">
                  <a16:creationId xmlns:a16="http://schemas.microsoft.com/office/drawing/2014/main" id="{F5620059-56B7-4CD2-BF68-EDB72B011E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4">
              <a:extLst>
                <a:ext uri="{FF2B5EF4-FFF2-40B4-BE49-F238E27FC236}">
                  <a16:creationId xmlns:a16="http://schemas.microsoft.com/office/drawing/2014/main" id="{944018DF-F7C8-4F61-B752-247587FB50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5">
              <a:extLst>
                <a:ext uri="{FF2B5EF4-FFF2-40B4-BE49-F238E27FC236}">
                  <a16:creationId xmlns:a16="http://schemas.microsoft.com/office/drawing/2014/main" id="{A8F58E17-D59D-4695-BA8E-691ECF31E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6">
              <a:extLst>
                <a:ext uri="{FF2B5EF4-FFF2-40B4-BE49-F238E27FC236}">
                  <a16:creationId xmlns:a16="http://schemas.microsoft.com/office/drawing/2014/main" id="{2D070469-254D-4B27-83B7-4C99DE7C8F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7">
              <a:extLst>
                <a:ext uri="{FF2B5EF4-FFF2-40B4-BE49-F238E27FC236}">
                  <a16:creationId xmlns:a16="http://schemas.microsoft.com/office/drawing/2014/main" id="{FFE42EF6-552D-4D74-9BA1-12851C81A9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8">
              <a:extLst>
                <a:ext uri="{FF2B5EF4-FFF2-40B4-BE49-F238E27FC236}">
                  <a16:creationId xmlns:a16="http://schemas.microsoft.com/office/drawing/2014/main" id="{B345ADDA-1043-4813-8299-704AE44733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9">
              <a:extLst>
                <a:ext uri="{FF2B5EF4-FFF2-40B4-BE49-F238E27FC236}">
                  <a16:creationId xmlns:a16="http://schemas.microsoft.com/office/drawing/2014/main" id="{06CC3DCC-7A17-4480-803E-2D71C82CA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30">
              <a:extLst>
                <a:ext uri="{FF2B5EF4-FFF2-40B4-BE49-F238E27FC236}">
                  <a16:creationId xmlns:a16="http://schemas.microsoft.com/office/drawing/2014/main" id="{81D93613-7302-4DA3-8129-67D3F4034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31">
              <a:extLst>
                <a:ext uri="{FF2B5EF4-FFF2-40B4-BE49-F238E27FC236}">
                  <a16:creationId xmlns:a16="http://schemas.microsoft.com/office/drawing/2014/main" id="{B92A136B-87CD-4E50-847F-4D136475E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32">
              <a:extLst>
                <a:ext uri="{FF2B5EF4-FFF2-40B4-BE49-F238E27FC236}">
                  <a16:creationId xmlns:a16="http://schemas.microsoft.com/office/drawing/2014/main" id="{9484C493-07F0-400F-BEBE-E5BE57085D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3">
              <a:extLst>
                <a:ext uri="{FF2B5EF4-FFF2-40B4-BE49-F238E27FC236}">
                  <a16:creationId xmlns:a16="http://schemas.microsoft.com/office/drawing/2014/main" id="{601820F3-8546-4FEF-BE5D-83137BBD62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4">
              <a:extLst>
                <a:ext uri="{FF2B5EF4-FFF2-40B4-BE49-F238E27FC236}">
                  <a16:creationId xmlns:a16="http://schemas.microsoft.com/office/drawing/2014/main" id="{09ADA62A-C0CC-4506-A5C3-F687295F22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5">
              <a:extLst>
                <a:ext uri="{FF2B5EF4-FFF2-40B4-BE49-F238E27FC236}">
                  <a16:creationId xmlns:a16="http://schemas.microsoft.com/office/drawing/2014/main" id="{AD61F00A-D074-406A-8C1E-8D72896D6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6">
              <a:extLst>
                <a:ext uri="{FF2B5EF4-FFF2-40B4-BE49-F238E27FC236}">
                  <a16:creationId xmlns:a16="http://schemas.microsoft.com/office/drawing/2014/main" id="{9BAAC28B-3DEE-494E-97C0-C0EA67FA0C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>
                <a:solidFill>
                  <a:srgbClr val="0075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4340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n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F54593EA-B7B7-459B-92D0-D2D9C4730B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0104100" cy="113077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object 130">
            <a:extLst>
              <a:ext uri="{FF2B5EF4-FFF2-40B4-BE49-F238E27FC236}">
                <a16:creationId xmlns:a16="http://schemas.microsoft.com/office/drawing/2014/main" id="{1C0D9529-9037-4C11-8175-6016E94579C5}"/>
              </a:ext>
            </a:extLst>
          </p:cNvPr>
          <p:cNvSpPr>
            <a:spLocks/>
          </p:cNvSpPr>
          <p:nvPr userDrawn="1"/>
        </p:nvSpPr>
        <p:spPr bwMode="auto">
          <a:xfrm>
            <a:off x="16986250" y="10077450"/>
            <a:ext cx="3117850" cy="1063625"/>
          </a:xfrm>
          <a:custGeom>
            <a:avLst/>
            <a:gdLst>
              <a:gd name="T0" fmla="*/ 7750364 w 1977390"/>
              <a:gd name="T1" fmla="*/ 0 h 586740"/>
              <a:gd name="T2" fmla="*/ 1355094 w 1977390"/>
              <a:gd name="T3" fmla="*/ 0 h 586740"/>
              <a:gd name="T4" fmla="*/ 0 w 1977390"/>
              <a:gd name="T5" fmla="*/ 3492823 h 586740"/>
              <a:gd name="T6" fmla="*/ 7750364 w 1977390"/>
              <a:gd name="T7" fmla="*/ 3492823 h 586740"/>
              <a:gd name="T8" fmla="*/ 7750364 w 1977390"/>
              <a:gd name="T9" fmla="*/ 0 h 5867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77390" h="586740">
                <a:moveTo>
                  <a:pt x="1977122" y="0"/>
                </a:moveTo>
                <a:lnTo>
                  <a:pt x="345685" y="0"/>
                </a:lnTo>
                <a:lnTo>
                  <a:pt x="0" y="586338"/>
                </a:lnTo>
                <a:lnTo>
                  <a:pt x="1977122" y="586338"/>
                </a:lnTo>
                <a:lnTo>
                  <a:pt x="19771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160D9EC-C106-4155-B115-E5832EB800B4}"/>
              </a:ext>
            </a:extLst>
          </p:cNvPr>
          <p:cNvSpPr>
            <a:spLocks/>
          </p:cNvSpPr>
          <p:nvPr userDrawn="1"/>
        </p:nvSpPr>
        <p:spPr bwMode="auto">
          <a:xfrm>
            <a:off x="509588" y="-9525"/>
            <a:ext cx="11523662" cy="692150"/>
          </a:xfrm>
          <a:custGeom>
            <a:avLst/>
            <a:gdLst>
              <a:gd name="T0" fmla="*/ 0 w 4670425"/>
              <a:gd name="T1" fmla="*/ 193375 h 1309370"/>
              <a:gd name="T2" fmla="*/ 70148844 w 4670425"/>
              <a:gd name="T3" fmla="*/ 193375 h 1309370"/>
              <a:gd name="T4" fmla="*/ 70148844 w 4670425"/>
              <a:gd name="T5" fmla="*/ 0 h 1309370"/>
              <a:gd name="T6" fmla="*/ 0 w 4670425"/>
              <a:gd name="T7" fmla="*/ 0 h 1309370"/>
              <a:gd name="T8" fmla="*/ 0 w 4670425"/>
              <a:gd name="T9" fmla="*/ 193375 h 1309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70425" h="1309370">
                <a:moveTo>
                  <a:pt x="0" y="1309143"/>
                </a:moveTo>
                <a:lnTo>
                  <a:pt x="4670014" y="1309143"/>
                </a:lnTo>
                <a:lnTo>
                  <a:pt x="4670014" y="0"/>
                </a:lnTo>
                <a:lnTo>
                  <a:pt x="0" y="0"/>
                </a:lnTo>
                <a:lnTo>
                  <a:pt x="0" y="1309143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20391F3-08A2-4925-9A22-7AB92ACF592C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74613" cy="0"/>
          </a:xfrm>
          <a:custGeom>
            <a:avLst/>
            <a:gdLst>
              <a:gd name="T0" fmla="*/ 0 w 75187"/>
              <a:gd name="T1" fmla="*/ 0 w 75187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75187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9" name="Group 51">
            <a:extLst>
              <a:ext uri="{FF2B5EF4-FFF2-40B4-BE49-F238E27FC236}">
                <a16:creationId xmlns:a16="http://schemas.microsoft.com/office/drawing/2014/main" id="{1F025405-9F21-473A-980C-D74E6C3ACBC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0" name="bk object 16">
              <a:extLst>
                <a:ext uri="{FF2B5EF4-FFF2-40B4-BE49-F238E27FC236}">
                  <a16:creationId xmlns:a16="http://schemas.microsoft.com/office/drawing/2014/main" id="{611BAEBF-6820-4111-B1FD-7B606CD37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7">
              <a:extLst>
                <a:ext uri="{FF2B5EF4-FFF2-40B4-BE49-F238E27FC236}">
                  <a16:creationId xmlns:a16="http://schemas.microsoft.com/office/drawing/2014/main" id="{9B8B1572-A7BF-49D0-AC77-E79917751E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18">
              <a:extLst>
                <a:ext uri="{FF2B5EF4-FFF2-40B4-BE49-F238E27FC236}">
                  <a16:creationId xmlns:a16="http://schemas.microsoft.com/office/drawing/2014/main" id="{65C4FFFD-6ED5-4E45-8784-F00640B7C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19">
              <a:extLst>
                <a:ext uri="{FF2B5EF4-FFF2-40B4-BE49-F238E27FC236}">
                  <a16:creationId xmlns:a16="http://schemas.microsoft.com/office/drawing/2014/main" id="{B85BBBE8-FA31-4C94-8486-621884E0D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0">
              <a:extLst>
                <a:ext uri="{FF2B5EF4-FFF2-40B4-BE49-F238E27FC236}">
                  <a16:creationId xmlns:a16="http://schemas.microsoft.com/office/drawing/2014/main" id="{7C9E2BD9-0F33-4771-ABC8-AE9D0E773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1">
              <a:extLst>
                <a:ext uri="{FF2B5EF4-FFF2-40B4-BE49-F238E27FC236}">
                  <a16:creationId xmlns:a16="http://schemas.microsoft.com/office/drawing/2014/main" id="{F7668A2D-3638-4BDB-BE37-5FBB6DF13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2">
              <a:extLst>
                <a:ext uri="{FF2B5EF4-FFF2-40B4-BE49-F238E27FC236}">
                  <a16:creationId xmlns:a16="http://schemas.microsoft.com/office/drawing/2014/main" id="{0C15E974-7A7E-417D-9D40-3CFD142BBA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0594BC82-F51A-4873-A592-9223F4D77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DFFB2D2A-BA00-468B-9AC0-6088BDAC75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403DCFB9-EA5F-4444-926A-B924725AA1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EBA370BA-E230-468C-9D6C-88DE0959B6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21887139-B77A-4846-8A95-5A37C7BF11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74960CCC-7606-4D5B-8CAC-7C15912B8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F56494BC-38CF-4DAA-BDE5-13491EA9B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FFF2113C-815B-4EA0-A156-51BEDF5A63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70D2444E-F98E-4D26-9CC4-0813849ED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8972542E-2355-43D4-948F-4CCD391E75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81D53D06-6F04-4705-B19F-5FDB2B288C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8FB64D0F-CD07-4B12-9242-5CBC5D3C1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5">
              <a:extLst>
                <a:ext uri="{FF2B5EF4-FFF2-40B4-BE49-F238E27FC236}">
                  <a16:creationId xmlns:a16="http://schemas.microsoft.com/office/drawing/2014/main" id="{4D81E1F0-8DE9-4C02-8E05-0910D465E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6">
              <a:extLst>
                <a:ext uri="{FF2B5EF4-FFF2-40B4-BE49-F238E27FC236}">
                  <a16:creationId xmlns:a16="http://schemas.microsoft.com/office/drawing/2014/main" id="{7073DA69-E206-498B-8863-E575749FA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71" y="2861159"/>
            <a:ext cx="18952451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508871" y="15875"/>
            <a:ext cx="11524378" cy="666728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37" name="Content Placeholder 2"/>
          <p:cNvSpPr>
            <a:spLocks noGrp="1"/>
          </p:cNvSpPr>
          <p:nvPr>
            <p:ph idx="13"/>
          </p:nvPr>
        </p:nvSpPr>
        <p:spPr>
          <a:xfrm>
            <a:off x="526680" y="1270848"/>
            <a:ext cx="18952449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318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BB1D78D3-BB94-432C-BE17-97FD74EF816C}"/>
              </a:ext>
            </a:extLst>
          </p:cNvPr>
          <p:cNvSpPr>
            <a:spLocks/>
          </p:cNvSpPr>
          <p:nvPr userDrawn="1"/>
        </p:nvSpPr>
        <p:spPr bwMode="auto">
          <a:xfrm flipV="1">
            <a:off x="93663" y="2473325"/>
            <a:ext cx="7059612" cy="46038"/>
          </a:xfrm>
          <a:custGeom>
            <a:avLst/>
            <a:gdLst>
              <a:gd name="T0" fmla="*/ 0 w 7778115"/>
              <a:gd name="T1" fmla="*/ 0 h 45719"/>
              <a:gd name="T2" fmla="*/ 581535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" name="Group 73">
            <a:extLst>
              <a:ext uri="{FF2B5EF4-FFF2-40B4-BE49-F238E27FC236}">
                <a16:creationId xmlns:a16="http://schemas.microsoft.com/office/drawing/2014/main" id="{A84AC076-877E-4863-8335-3267242DD1D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8E0E2D76-E7D1-456E-99AA-1AFF7EC62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A87B7413-DD4E-4CB4-A87C-C365E70F84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6B128BEE-30D8-4EB6-8D8D-B9F066957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1BA1B273-433D-42AA-96A1-B7A547419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D44C0970-BC8A-4BDF-A127-9D8314DC9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E513A178-9B0C-4976-92CA-7C3CAE9C1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CE3B484D-3110-41B7-AC49-E845F34D84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2A7252FB-CB55-474E-9650-636129C64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E8B42349-8F6C-4AF9-9147-5E4F7ECD2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2FE09313-E02F-4CB7-9190-CF9D4200E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3292A88F-650E-4057-86C1-310CF5BCA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C514BF06-6B61-4829-84EC-96258A24B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EAE4A098-55E7-44CB-A518-CAFE94470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E7030B00-FE62-4B1D-A081-34B7BA688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74ABE34C-C240-4D53-94CC-13E76420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F0FAC239-E3A0-458E-A124-D5AB1D04C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BFFC2AD2-2F06-4D64-A29F-D69FB481FC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317CB1C1-BECA-4B29-B418-802A8B985C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E99EB579-AAD5-4A64-8D74-0FA671F79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3F596BF6-EE7B-478B-9CEE-D2DAA0525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1C382CCF-A37B-4672-BAE1-0D120D9305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29" name="object 2">
            <a:extLst>
              <a:ext uri="{FF2B5EF4-FFF2-40B4-BE49-F238E27FC236}">
                <a16:creationId xmlns:a16="http://schemas.microsoft.com/office/drawing/2014/main" id="{0993EABA-22D7-4F7D-B4F3-D2583A6EE25C}"/>
              </a:ext>
            </a:extLst>
          </p:cNvPr>
          <p:cNvSpPr>
            <a:spLocks/>
          </p:cNvSpPr>
          <p:nvPr userDrawn="1"/>
        </p:nvSpPr>
        <p:spPr bwMode="auto">
          <a:xfrm>
            <a:off x="509588" y="-9525"/>
            <a:ext cx="11523662" cy="692150"/>
          </a:xfrm>
          <a:custGeom>
            <a:avLst/>
            <a:gdLst>
              <a:gd name="T0" fmla="*/ 0 w 4670425"/>
              <a:gd name="T1" fmla="*/ 193375 h 1309370"/>
              <a:gd name="T2" fmla="*/ 70148844 w 4670425"/>
              <a:gd name="T3" fmla="*/ 193375 h 1309370"/>
              <a:gd name="T4" fmla="*/ 70148844 w 4670425"/>
              <a:gd name="T5" fmla="*/ 0 h 1309370"/>
              <a:gd name="T6" fmla="*/ 0 w 4670425"/>
              <a:gd name="T7" fmla="*/ 0 h 1309370"/>
              <a:gd name="T8" fmla="*/ 0 w 4670425"/>
              <a:gd name="T9" fmla="*/ 193375 h 1309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70425" h="1309370">
                <a:moveTo>
                  <a:pt x="0" y="1309143"/>
                </a:moveTo>
                <a:lnTo>
                  <a:pt x="4670014" y="1309143"/>
                </a:lnTo>
                <a:lnTo>
                  <a:pt x="4670014" y="0"/>
                </a:lnTo>
                <a:lnTo>
                  <a:pt x="0" y="0"/>
                </a:lnTo>
                <a:lnTo>
                  <a:pt x="0" y="1309143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16210" y="2693029"/>
            <a:ext cx="7040240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16210" y="1326511"/>
            <a:ext cx="7040240" cy="1146613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18" name="Content Placeholder 2"/>
          <p:cNvSpPr>
            <a:spLocks noGrp="1"/>
          </p:cNvSpPr>
          <p:nvPr>
            <p:ph idx="10"/>
          </p:nvPr>
        </p:nvSpPr>
        <p:spPr>
          <a:xfrm>
            <a:off x="7689850" y="1326510"/>
            <a:ext cx="12123953" cy="96162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  <p:sp>
        <p:nvSpPr>
          <p:cNvPr id="31" name="Content Placeholder 2"/>
          <p:cNvSpPr>
            <a:spLocks noGrp="1"/>
          </p:cNvSpPr>
          <p:nvPr>
            <p:ph idx="13"/>
          </p:nvPr>
        </p:nvSpPr>
        <p:spPr>
          <a:xfrm>
            <a:off x="524823" y="1"/>
            <a:ext cx="11524378" cy="6368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9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9">
            <a:extLst>
              <a:ext uri="{FF2B5EF4-FFF2-40B4-BE49-F238E27FC236}">
                <a16:creationId xmlns:a16="http://schemas.microsoft.com/office/drawing/2014/main" id="{562B50C8-0119-4B05-8651-3855E5F109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5" name="bk object 16">
              <a:extLst>
                <a:ext uri="{FF2B5EF4-FFF2-40B4-BE49-F238E27FC236}">
                  <a16:creationId xmlns:a16="http://schemas.microsoft.com/office/drawing/2014/main" id="{62502B72-7389-4140-A7FD-812A5AF136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17">
              <a:extLst>
                <a:ext uri="{FF2B5EF4-FFF2-40B4-BE49-F238E27FC236}">
                  <a16:creationId xmlns:a16="http://schemas.microsoft.com/office/drawing/2014/main" id="{FF617FEF-ECA4-471D-9D2B-B3B1CD8B91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18">
              <a:extLst>
                <a:ext uri="{FF2B5EF4-FFF2-40B4-BE49-F238E27FC236}">
                  <a16:creationId xmlns:a16="http://schemas.microsoft.com/office/drawing/2014/main" id="{FA5C72CB-9122-415F-B41D-B2E7EF880D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19">
              <a:extLst>
                <a:ext uri="{FF2B5EF4-FFF2-40B4-BE49-F238E27FC236}">
                  <a16:creationId xmlns:a16="http://schemas.microsoft.com/office/drawing/2014/main" id="{382F4B1C-C05F-4E7D-8438-5EA7696F7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0">
              <a:extLst>
                <a:ext uri="{FF2B5EF4-FFF2-40B4-BE49-F238E27FC236}">
                  <a16:creationId xmlns:a16="http://schemas.microsoft.com/office/drawing/2014/main" id="{07EA0E61-1781-4B92-9BD8-63CC4AEBF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1">
              <a:extLst>
                <a:ext uri="{FF2B5EF4-FFF2-40B4-BE49-F238E27FC236}">
                  <a16:creationId xmlns:a16="http://schemas.microsoft.com/office/drawing/2014/main" id="{46709A59-C2B0-4F2D-B96E-BE22F72E35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2">
              <a:extLst>
                <a:ext uri="{FF2B5EF4-FFF2-40B4-BE49-F238E27FC236}">
                  <a16:creationId xmlns:a16="http://schemas.microsoft.com/office/drawing/2014/main" id="{F8BAC330-F5A9-4CB9-A287-1842C3E5D5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3">
              <a:extLst>
                <a:ext uri="{FF2B5EF4-FFF2-40B4-BE49-F238E27FC236}">
                  <a16:creationId xmlns:a16="http://schemas.microsoft.com/office/drawing/2014/main" id="{CC0C1057-7DD4-4A14-852C-83C140FF5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4">
              <a:extLst>
                <a:ext uri="{FF2B5EF4-FFF2-40B4-BE49-F238E27FC236}">
                  <a16:creationId xmlns:a16="http://schemas.microsoft.com/office/drawing/2014/main" id="{BC7A1902-FE3D-45E6-BC36-4A2D6F1E66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5">
              <a:extLst>
                <a:ext uri="{FF2B5EF4-FFF2-40B4-BE49-F238E27FC236}">
                  <a16:creationId xmlns:a16="http://schemas.microsoft.com/office/drawing/2014/main" id="{0BE89370-7071-46C4-B7DB-5DCA0C4FB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6">
              <a:extLst>
                <a:ext uri="{FF2B5EF4-FFF2-40B4-BE49-F238E27FC236}">
                  <a16:creationId xmlns:a16="http://schemas.microsoft.com/office/drawing/2014/main" id="{406FBC76-72C9-4B40-A62D-0899E9428B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7">
              <a:extLst>
                <a:ext uri="{FF2B5EF4-FFF2-40B4-BE49-F238E27FC236}">
                  <a16:creationId xmlns:a16="http://schemas.microsoft.com/office/drawing/2014/main" id="{EFA6E844-097E-4A46-9A72-CC46A0446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28">
              <a:extLst>
                <a:ext uri="{FF2B5EF4-FFF2-40B4-BE49-F238E27FC236}">
                  <a16:creationId xmlns:a16="http://schemas.microsoft.com/office/drawing/2014/main" id="{8012CF14-7F82-4804-985D-850319EC7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29">
              <a:extLst>
                <a:ext uri="{FF2B5EF4-FFF2-40B4-BE49-F238E27FC236}">
                  <a16:creationId xmlns:a16="http://schemas.microsoft.com/office/drawing/2014/main" id="{53CA75F0-9782-44BF-9079-509EECFD8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0">
              <a:extLst>
                <a:ext uri="{FF2B5EF4-FFF2-40B4-BE49-F238E27FC236}">
                  <a16:creationId xmlns:a16="http://schemas.microsoft.com/office/drawing/2014/main" id="{C62A8657-C500-41BA-AF82-B2402FFC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1">
              <a:extLst>
                <a:ext uri="{FF2B5EF4-FFF2-40B4-BE49-F238E27FC236}">
                  <a16:creationId xmlns:a16="http://schemas.microsoft.com/office/drawing/2014/main" id="{B14E48DE-E29A-468B-BC0A-8A3D8F896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2">
              <a:extLst>
                <a:ext uri="{FF2B5EF4-FFF2-40B4-BE49-F238E27FC236}">
                  <a16:creationId xmlns:a16="http://schemas.microsoft.com/office/drawing/2014/main" id="{808B3164-5DDD-4BB9-8567-50D76AE9E9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3">
              <a:extLst>
                <a:ext uri="{FF2B5EF4-FFF2-40B4-BE49-F238E27FC236}">
                  <a16:creationId xmlns:a16="http://schemas.microsoft.com/office/drawing/2014/main" id="{38FA8B4F-4395-4127-B618-387B6A18C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4">
              <a:extLst>
                <a:ext uri="{FF2B5EF4-FFF2-40B4-BE49-F238E27FC236}">
                  <a16:creationId xmlns:a16="http://schemas.microsoft.com/office/drawing/2014/main" id="{4536A0D4-0FA8-4737-8F23-79FE1728C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bk object 35">
              <a:extLst>
                <a:ext uri="{FF2B5EF4-FFF2-40B4-BE49-F238E27FC236}">
                  <a16:creationId xmlns:a16="http://schemas.microsoft.com/office/drawing/2014/main" id="{D23F33E6-EC57-405F-B3C1-260FF36A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bk object 36">
              <a:extLst>
                <a:ext uri="{FF2B5EF4-FFF2-40B4-BE49-F238E27FC236}">
                  <a16:creationId xmlns:a16="http://schemas.microsoft.com/office/drawing/2014/main" id="{333D6ADB-CB99-4B1C-B74C-D5155A97CA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79CD3353-35CD-4B76-BAF2-D9A83AFAD315}"/>
              </a:ext>
            </a:extLst>
          </p:cNvPr>
          <p:cNvSpPr>
            <a:spLocks/>
          </p:cNvSpPr>
          <p:nvPr userDrawn="1"/>
        </p:nvSpPr>
        <p:spPr bwMode="auto">
          <a:xfrm flipV="1">
            <a:off x="214313" y="2473325"/>
            <a:ext cx="5716587" cy="46038"/>
          </a:xfrm>
          <a:custGeom>
            <a:avLst/>
            <a:gdLst>
              <a:gd name="T0" fmla="*/ 0 w 7778115"/>
              <a:gd name="T1" fmla="*/ 0 h 45719"/>
              <a:gd name="T2" fmla="*/ 3087763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BECEFF72-4D83-4640-B8F8-6A3CB7D113A3}"/>
              </a:ext>
            </a:extLst>
          </p:cNvPr>
          <p:cNvSpPr>
            <a:spLocks/>
          </p:cNvSpPr>
          <p:nvPr userDrawn="1"/>
        </p:nvSpPr>
        <p:spPr bwMode="auto">
          <a:xfrm>
            <a:off x="6927850" y="865188"/>
            <a:ext cx="2538413" cy="2503487"/>
          </a:xfrm>
          <a:custGeom>
            <a:avLst/>
            <a:gdLst>
              <a:gd name="T0" fmla="*/ 806403 w 3030220"/>
              <a:gd name="T1" fmla="*/ 3762 h 3030220"/>
              <a:gd name="T2" fmla="*/ 697723 w 3030220"/>
              <a:gd name="T3" fmla="*/ 20078 h 3030220"/>
              <a:gd name="T4" fmla="*/ 593810 w 3030220"/>
              <a:gd name="T5" fmla="*/ 48571 h 3030220"/>
              <a:gd name="T6" fmla="*/ 495497 w 3030220"/>
              <a:gd name="T7" fmla="*/ 88441 h 3030220"/>
              <a:gd name="T8" fmla="*/ 403620 w 3030220"/>
              <a:gd name="T9" fmla="*/ 138889 h 3030220"/>
              <a:gd name="T10" fmla="*/ 319014 w 3030220"/>
              <a:gd name="T11" fmla="*/ 199113 h 3030220"/>
              <a:gd name="T12" fmla="*/ 242513 w 3030220"/>
              <a:gd name="T13" fmla="*/ 268311 h 3030220"/>
              <a:gd name="T14" fmla="*/ 174951 w 3030220"/>
              <a:gd name="T15" fmla="*/ 345686 h 3030220"/>
              <a:gd name="T16" fmla="*/ 117162 w 3030220"/>
              <a:gd name="T17" fmla="*/ 430435 h 3030220"/>
              <a:gd name="T18" fmla="*/ 69982 w 3030220"/>
              <a:gd name="T19" fmla="*/ 521758 h 3030220"/>
              <a:gd name="T20" fmla="*/ 34246 w 3030220"/>
              <a:gd name="T21" fmla="*/ 618855 h 3030220"/>
              <a:gd name="T22" fmla="*/ 10787 w 3030220"/>
              <a:gd name="T23" fmla="*/ 720924 h 3030220"/>
              <a:gd name="T24" fmla="*/ 440 w 3030220"/>
              <a:gd name="T25" fmla="*/ 827166 h 3030220"/>
              <a:gd name="T26" fmla="*/ 3922 w 3030220"/>
              <a:gd name="T27" fmla="*/ 934996 h 3030220"/>
              <a:gd name="T28" fmla="*/ 20929 w 3030220"/>
              <a:gd name="T29" fmla="*/ 1039252 h 3030220"/>
              <a:gd name="T30" fmla="*/ 50632 w 3030220"/>
              <a:gd name="T31" fmla="*/ 1138935 h 3030220"/>
              <a:gd name="T32" fmla="*/ 92195 w 3030220"/>
              <a:gd name="T33" fmla="*/ 1233245 h 3030220"/>
              <a:gd name="T34" fmla="*/ 144782 w 3030220"/>
              <a:gd name="T35" fmla="*/ 1321381 h 3030220"/>
              <a:gd name="T36" fmla="*/ 207562 w 3030220"/>
              <a:gd name="T37" fmla="*/ 1402542 h 3030220"/>
              <a:gd name="T38" fmla="*/ 279698 w 3030220"/>
              <a:gd name="T39" fmla="*/ 1475928 h 3030220"/>
              <a:gd name="T40" fmla="*/ 360356 w 3030220"/>
              <a:gd name="T41" fmla="*/ 1540738 h 3030220"/>
              <a:gd name="T42" fmla="*/ 448703 w 3030220"/>
              <a:gd name="T43" fmla="*/ 1596172 h 3030220"/>
              <a:gd name="T44" fmla="*/ 543901 w 3030220"/>
              <a:gd name="T45" fmla="*/ 1641430 h 3030220"/>
              <a:gd name="T46" fmla="*/ 645119 w 3030220"/>
              <a:gd name="T47" fmla="*/ 1675711 h 3030220"/>
              <a:gd name="T48" fmla="*/ 751519 w 3030220"/>
              <a:gd name="T49" fmla="*/ 1698215 h 3030220"/>
              <a:gd name="T50" fmla="*/ 862270 w 3030220"/>
              <a:gd name="T51" fmla="*/ 1708141 h 3030220"/>
              <a:gd name="T52" fmla="*/ 974676 w 3030220"/>
              <a:gd name="T53" fmla="*/ 1704800 h 3030220"/>
              <a:gd name="T54" fmla="*/ 1083356 w 3030220"/>
              <a:gd name="T55" fmla="*/ 1688485 h 3030220"/>
              <a:gd name="T56" fmla="*/ 1187269 w 3030220"/>
              <a:gd name="T57" fmla="*/ 1659993 h 3030220"/>
              <a:gd name="T58" fmla="*/ 1285581 w 3030220"/>
              <a:gd name="T59" fmla="*/ 1620123 h 3030220"/>
              <a:gd name="T60" fmla="*/ 1377458 w 3030220"/>
              <a:gd name="T61" fmla="*/ 1569677 h 3030220"/>
              <a:gd name="T62" fmla="*/ 1462065 w 3030220"/>
              <a:gd name="T63" fmla="*/ 1509455 h 3030220"/>
              <a:gd name="T64" fmla="*/ 1538565 w 3030220"/>
              <a:gd name="T65" fmla="*/ 1440256 h 3030220"/>
              <a:gd name="T66" fmla="*/ 1606127 w 3030220"/>
              <a:gd name="T67" fmla="*/ 1362883 h 3030220"/>
              <a:gd name="T68" fmla="*/ 1663916 w 3030220"/>
              <a:gd name="T69" fmla="*/ 1278134 h 3030220"/>
              <a:gd name="T70" fmla="*/ 1711096 w 3030220"/>
              <a:gd name="T71" fmla="*/ 1186811 h 3030220"/>
              <a:gd name="T72" fmla="*/ 1746833 w 3030220"/>
              <a:gd name="T73" fmla="*/ 1089715 h 3030220"/>
              <a:gd name="T74" fmla="*/ 1770292 w 3030220"/>
              <a:gd name="T75" fmla="*/ 987646 h 3030220"/>
              <a:gd name="T76" fmla="*/ 1780639 w 3030220"/>
              <a:gd name="T77" fmla="*/ 881403 h 3030220"/>
              <a:gd name="T78" fmla="*/ 1777156 w 3030220"/>
              <a:gd name="T79" fmla="*/ 773573 h 3030220"/>
              <a:gd name="T80" fmla="*/ 1760149 w 3030220"/>
              <a:gd name="T81" fmla="*/ 669318 h 3030220"/>
              <a:gd name="T82" fmla="*/ 1730447 w 3030220"/>
              <a:gd name="T83" fmla="*/ 569634 h 3030220"/>
              <a:gd name="T84" fmla="*/ 1688884 w 3030220"/>
              <a:gd name="T85" fmla="*/ 475325 h 3030220"/>
              <a:gd name="T86" fmla="*/ 1636296 w 3030220"/>
              <a:gd name="T87" fmla="*/ 387189 h 3030220"/>
              <a:gd name="T88" fmla="*/ 1573517 w 3030220"/>
              <a:gd name="T89" fmla="*/ 306027 h 3030220"/>
              <a:gd name="T90" fmla="*/ 1501381 w 3030220"/>
              <a:gd name="T91" fmla="*/ 232640 h 3030220"/>
              <a:gd name="T92" fmla="*/ 1420723 w 3030220"/>
              <a:gd name="T93" fmla="*/ 167829 h 3030220"/>
              <a:gd name="T94" fmla="*/ 1332377 w 3030220"/>
              <a:gd name="T95" fmla="*/ 112393 h 3030220"/>
              <a:gd name="T96" fmla="*/ 1237177 w 3030220"/>
              <a:gd name="T97" fmla="*/ 67133 h 3030220"/>
              <a:gd name="T98" fmla="*/ 1135960 w 3030220"/>
              <a:gd name="T99" fmla="*/ 32852 h 3030220"/>
              <a:gd name="T100" fmla="*/ 1029559 w 3030220"/>
              <a:gd name="T101" fmla="*/ 10348 h 3030220"/>
              <a:gd name="T102" fmla="*/ 918809 w 3030220"/>
              <a:gd name="T103" fmla="*/ 422 h 303022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030220" h="3030220">
                <a:moveTo>
                  <a:pt x="1514917" y="0"/>
                </a:moveTo>
                <a:lnTo>
                  <a:pt x="1466827" y="748"/>
                </a:lnTo>
                <a:lnTo>
                  <a:pt x="1419111" y="2980"/>
                </a:lnTo>
                <a:lnTo>
                  <a:pt x="1371791" y="6672"/>
                </a:lnTo>
                <a:lnTo>
                  <a:pt x="1324889" y="11803"/>
                </a:lnTo>
                <a:lnTo>
                  <a:pt x="1278427" y="18350"/>
                </a:lnTo>
                <a:lnTo>
                  <a:pt x="1232427" y="26291"/>
                </a:lnTo>
                <a:lnTo>
                  <a:pt x="1186913" y="35604"/>
                </a:lnTo>
                <a:lnTo>
                  <a:pt x="1141905" y="46266"/>
                </a:lnTo>
                <a:lnTo>
                  <a:pt x="1097426" y="58257"/>
                </a:lnTo>
                <a:lnTo>
                  <a:pt x="1053498" y="71552"/>
                </a:lnTo>
                <a:lnTo>
                  <a:pt x="1010143" y="86131"/>
                </a:lnTo>
                <a:lnTo>
                  <a:pt x="967384" y="101971"/>
                </a:lnTo>
                <a:lnTo>
                  <a:pt x="925243" y="119049"/>
                </a:lnTo>
                <a:lnTo>
                  <a:pt x="883741" y="137344"/>
                </a:lnTo>
                <a:lnTo>
                  <a:pt x="842902" y="156834"/>
                </a:lnTo>
                <a:lnTo>
                  <a:pt x="802747" y="177496"/>
                </a:lnTo>
                <a:lnTo>
                  <a:pt x="763298" y="199308"/>
                </a:lnTo>
                <a:lnTo>
                  <a:pt x="724578" y="222248"/>
                </a:lnTo>
                <a:lnTo>
                  <a:pt x="686608" y="246293"/>
                </a:lnTo>
                <a:lnTo>
                  <a:pt x="649412" y="271422"/>
                </a:lnTo>
                <a:lnTo>
                  <a:pt x="613011" y="297613"/>
                </a:lnTo>
                <a:lnTo>
                  <a:pt x="577427" y="324842"/>
                </a:lnTo>
                <a:lnTo>
                  <a:pt x="542683" y="353089"/>
                </a:lnTo>
                <a:lnTo>
                  <a:pt x="508800" y="382330"/>
                </a:lnTo>
                <a:lnTo>
                  <a:pt x="475801" y="412544"/>
                </a:lnTo>
                <a:lnTo>
                  <a:pt x="443709" y="443709"/>
                </a:lnTo>
                <a:lnTo>
                  <a:pt x="412544" y="475801"/>
                </a:lnTo>
                <a:lnTo>
                  <a:pt x="382330" y="508800"/>
                </a:lnTo>
                <a:lnTo>
                  <a:pt x="353089" y="542683"/>
                </a:lnTo>
                <a:lnTo>
                  <a:pt x="324842" y="577427"/>
                </a:lnTo>
                <a:lnTo>
                  <a:pt x="297613" y="613011"/>
                </a:lnTo>
                <a:lnTo>
                  <a:pt x="271422" y="649412"/>
                </a:lnTo>
                <a:lnTo>
                  <a:pt x="246293" y="686608"/>
                </a:lnTo>
                <a:lnTo>
                  <a:pt x="222248" y="724578"/>
                </a:lnTo>
                <a:lnTo>
                  <a:pt x="199308" y="763298"/>
                </a:lnTo>
                <a:lnTo>
                  <a:pt x="177496" y="802747"/>
                </a:lnTo>
                <a:lnTo>
                  <a:pt x="156834" y="842902"/>
                </a:lnTo>
                <a:lnTo>
                  <a:pt x="137344" y="883741"/>
                </a:lnTo>
                <a:lnTo>
                  <a:pt x="119049" y="925243"/>
                </a:lnTo>
                <a:lnTo>
                  <a:pt x="101971" y="967384"/>
                </a:lnTo>
                <a:lnTo>
                  <a:pt x="86131" y="1010143"/>
                </a:lnTo>
                <a:lnTo>
                  <a:pt x="71552" y="1053498"/>
                </a:lnTo>
                <a:lnTo>
                  <a:pt x="58257" y="1097426"/>
                </a:lnTo>
                <a:lnTo>
                  <a:pt x="46266" y="1141905"/>
                </a:lnTo>
                <a:lnTo>
                  <a:pt x="35604" y="1186913"/>
                </a:lnTo>
                <a:lnTo>
                  <a:pt x="26291" y="1232427"/>
                </a:lnTo>
                <a:lnTo>
                  <a:pt x="18350" y="1278427"/>
                </a:lnTo>
                <a:lnTo>
                  <a:pt x="11803" y="1324889"/>
                </a:lnTo>
                <a:lnTo>
                  <a:pt x="6672" y="1371791"/>
                </a:lnTo>
                <a:lnTo>
                  <a:pt x="2980" y="1419111"/>
                </a:lnTo>
                <a:lnTo>
                  <a:pt x="748" y="1466827"/>
                </a:lnTo>
                <a:lnTo>
                  <a:pt x="0" y="1514917"/>
                </a:lnTo>
                <a:lnTo>
                  <a:pt x="748" y="1563007"/>
                </a:lnTo>
                <a:lnTo>
                  <a:pt x="2980" y="1610724"/>
                </a:lnTo>
                <a:lnTo>
                  <a:pt x="6672" y="1658044"/>
                </a:lnTo>
                <a:lnTo>
                  <a:pt x="11803" y="1704947"/>
                </a:lnTo>
                <a:lnTo>
                  <a:pt x="18350" y="1751409"/>
                </a:lnTo>
                <a:lnTo>
                  <a:pt x="26291" y="1797408"/>
                </a:lnTo>
                <a:lnTo>
                  <a:pt x="35604" y="1842923"/>
                </a:lnTo>
                <a:lnTo>
                  <a:pt x="46266" y="1887932"/>
                </a:lnTo>
                <a:lnTo>
                  <a:pt x="58257" y="1932411"/>
                </a:lnTo>
                <a:lnTo>
                  <a:pt x="71552" y="1976339"/>
                </a:lnTo>
                <a:lnTo>
                  <a:pt x="86131" y="2019693"/>
                </a:lnTo>
                <a:lnTo>
                  <a:pt x="101971" y="2062452"/>
                </a:lnTo>
                <a:lnTo>
                  <a:pt x="119049" y="2104594"/>
                </a:lnTo>
                <a:lnTo>
                  <a:pt x="137344" y="2146095"/>
                </a:lnTo>
                <a:lnTo>
                  <a:pt x="156834" y="2186934"/>
                </a:lnTo>
                <a:lnTo>
                  <a:pt x="177496" y="2227089"/>
                </a:lnTo>
                <a:lnTo>
                  <a:pt x="199308" y="2266538"/>
                </a:lnTo>
                <a:lnTo>
                  <a:pt x="222248" y="2305258"/>
                </a:lnTo>
                <a:lnTo>
                  <a:pt x="246293" y="2343227"/>
                </a:lnTo>
                <a:lnTo>
                  <a:pt x="271422" y="2380423"/>
                </a:lnTo>
                <a:lnTo>
                  <a:pt x="297613" y="2416823"/>
                </a:lnTo>
                <a:lnTo>
                  <a:pt x="324842" y="2452407"/>
                </a:lnTo>
                <a:lnTo>
                  <a:pt x="353089" y="2487151"/>
                </a:lnTo>
                <a:lnTo>
                  <a:pt x="382330" y="2521033"/>
                </a:lnTo>
                <a:lnTo>
                  <a:pt x="412544" y="2554031"/>
                </a:lnTo>
                <a:lnTo>
                  <a:pt x="443709" y="2586124"/>
                </a:lnTo>
                <a:lnTo>
                  <a:pt x="475801" y="2617288"/>
                </a:lnTo>
                <a:lnTo>
                  <a:pt x="508800" y="2647501"/>
                </a:lnTo>
                <a:lnTo>
                  <a:pt x="542683" y="2676742"/>
                </a:lnTo>
                <a:lnTo>
                  <a:pt x="577427" y="2704988"/>
                </a:lnTo>
                <a:lnTo>
                  <a:pt x="613011" y="2732217"/>
                </a:lnTo>
                <a:lnTo>
                  <a:pt x="649412" y="2758407"/>
                </a:lnTo>
                <a:lnTo>
                  <a:pt x="686608" y="2783536"/>
                </a:lnTo>
                <a:lnTo>
                  <a:pt x="724578" y="2807581"/>
                </a:lnTo>
                <a:lnTo>
                  <a:pt x="763298" y="2830520"/>
                </a:lnTo>
                <a:lnTo>
                  <a:pt x="802747" y="2852332"/>
                </a:lnTo>
                <a:lnTo>
                  <a:pt x="842902" y="2872993"/>
                </a:lnTo>
                <a:lnTo>
                  <a:pt x="883741" y="2892482"/>
                </a:lnTo>
                <a:lnTo>
                  <a:pt x="925243" y="2910777"/>
                </a:lnTo>
                <a:lnTo>
                  <a:pt x="967384" y="2927855"/>
                </a:lnTo>
                <a:lnTo>
                  <a:pt x="1010143" y="2943694"/>
                </a:lnTo>
                <a:lnTo>
                  <a:pt x="1053498" y="2958273"/>
                </a:lnTo>
                <a:lnTo>
                  <a:pt x="1097426" y="2971568"/>
                </a:lnTo>
                <a:lnTo>
                  <a:pt x="1141905" y="2983558"/>
                </a:lnTo>
                <a:lnTo>
                  <a:pt x="1186913" y="2994220"/>
                </a:lnTo>
                <a:lnTo>
                  <a:pt x="1232427" y="3003533"/>
                </a:lnTo>
                <a:lnTo>
                  <a:pt x="1278427" y="3011474"/>
                </a:lnTo>
                <a:lnTo>
                  <a:pt x="1324889" y="3018020"/>
                </a:lnTo>
                <a:lnTo>
                  <a:pt x="1371791" y="3023151"/>
                </a:lnTo>
                <a:lnTo>
                  <a:pt x="1419111" y="3026843"/>
                </a:lnTo>
                <a:lnTo>
                  <a:pt x="1466827" y="3029075"/>
                </a:lnTo>
                <a:lnTo>
                  <a:pt x="1514917" y="3029823"/>
                </a:lnTo>
                <a:lnTo>
                  <a:pt x="1563006" y="3029075"/>
                </a:lnTo>
                <a:lnTo>
                  <a:pt x="1610722" y="3026843"/>
                </a:lnTo>
                <a:lnTo>
                  <a:pt x="1658043" y="3023151"/>
                </a:lnTo>
                <a:lnTo>
                  <a:pt x="1704945" y="3018020"/>
                </a:lnTo>
                <a:lnTo>
                  <a:pt x="1751407" y="3011474"/>
                </a:lnTo>
                <a:lnTo>
                  <a:pt x="1797406" y="3003533"/>
                </a:lnTo>
                <a:lnTo>
                  <a:pt x="1842921" y="2994220"/>
                </a:lnTo>
                <a:lnTo>
                  <a:pt x="1887929" y="2983558"/>
                </a:lnTo>
                <a:lnTo>
                  <a:pt x="1932408" y="2971568"/>
                </a:lnTo>
                <a:lnTo>
                  <a:pt x="1976336" y="2958273"/>
                </a:lnTo>
                <a:lnTo>
                  <a:pt x="2019690" y="2943694"/>
                </a:lnTo>
                <a:lnTo>
                  <a:pt x="2062449" y="2927855"/>
                </a:lnTo>
                <a:lnTo>
                  <a:pt x="2104591" y="2910777"/>
                </a:lnTo>
                <a:lnTo>
                  <a:pt x="2146092" y="2892482"/>
                </a:lnTo>
                <a:lnTo>
                  <a:pt x="2186932" y="2872993"/>
                </a:lnTo>
                <a:lnTo>
                  <a:pt x="2227087" y="2852332"/>
                </a:lnTo>
                <a:lnTo>
                  <a:pt x="2266536" y="2830520"/>
                </a:lnTo>
                <a:lnTo>
                  <a:pt x="2305256" y="2807581"/>
                </a:lnTo>
                <a:lnTo>
                  <a:pt x="2343225" y="2783536"/>
                </a:lnTo>
                <a:lnTo>
                  <a:pt x="2380421" y="2758407"/>
                </a:lnTo>
                <a:lnTo>
                  <a:pt x="2416823" y="2732217"/>
                </a:lnTo>
                <a:lnTo>
                  <a:pt x="2452407" y="2704988"/>
                </a:lnTo>
                <a:lnTo>
                  <a:pt x="2487151" y="2676742"/>
                </a:lnTo>
                <a:lnTo>
                  <a:pt x="2521034" y="2647501"/>
                </a:lnTo>
                <a:lnTo>
                  <a:pt x="2554032" y="2617288"/>
                </a:lnTo>
                <a:lnTo>
                  <a:pt x="2586125" y="2586124"/>
                </a:lnTo>
                <a:lnTo>
                  <a:pt x="2617289" y="2554031"/>
                </a:lnTo>
                <a:lnTo>
                  <a:pt x="2647503" y="2521033"/>
                </a:lnTo>
                <a:lnTo>
                  <a:pt x="2676745" y="2487151"/>
                </a:lnTo>
                <a:lnTo>
                  <a:pt x="2704991" y="2452407"/>
                </a:lnTo>
                <a:lnTo>
                  <a:pt x="2732221" y="2416823"/>
                </a:lnTo>
                <a:lnTo>
                  <a:pt x="2758411" y="2380423"/>
                </a:lnTo>
                <a:lnTo>
                  <a:pt x="2783540" y="2343227"/>
                </a:lnTo>
                <a:lnTo>
                  <a:pt x="2807586" y="2305258"/>
                </a:lnTo>
                <a:lnTo>
                  <a:pt x="2830526" y="2266538"/>
                </a:lnTo>
                <a:lnTo>
                  <a:pt x="2852338" y="2227089"/>
                </a:lnTo>
                <a:lnTo>
                  <a:pt x="2872999" y="2186934"/>
                </a:lnTo>
                <a:lnTo>
                  <a:pt x="2892489" y="2146095"/>
                </a:lnTo>
                <a:lnTo>
                  <a:pt x="2910784" y="2104594"/>
                </a:lnTo>
                <a:lnTo>
                  <a:pt x="2927863" y="2062452"/>
                </a:lnTo>
                <a:lnTo>
                  <a:pt x="2943702" y="2019693"/>
                </a:lnTo>
                <a:lnTo>
                  <a:pt x="2958281" y="1976339"/>
                </a:lnTo>
                <a:lnTo>
                  <a:pt x="2971577" y="1932411"/>
                </a:lnTo>
                <a:lnTo>
                  <a:pt x="2983567" y="1887932"/>
                </a:lnTo>
                <a:lnTo>
                  <a:pt x="2994230" y="1842923"/>
                </a:lnTo>
                <a:lnTo>
                  <a:pt x="3003543" y="1797408"/>
                </a:lnTo>
                <a:lnTo>
                  <a:pt x="3011484" y="1751409"/>
                </a:lnTo>
                <a:lnTo>
                  <a:pt x="3018031" y="1704947"/>
                </a:lnTo>
                <a:lnTo>
                  <a:pt x="3023161" y="1658044"/>
                </a:lnTo>
                <a:lnTo>
                  <a:pt x="3026854" y="1610724"/>
                </a:lnTo>
                <a:lnTo>
                  <a:pt x="3029085" y="1563007"/>
                </a:lnTo>
                <a:lnTo>
                  <a:pt x="3029834" y="1514917"/>
                </a:lnTo>
                <a:lnTo>
                  <a:pt x="3029085" y="1466827"/>
                </a:lnTo>
                <a:lnTo>
                  <a:pt x="3026854" y="1419111"/>
                </a:lnTo>
                <a:lnTo>
                  <a:pt x="3023161" y="1371791"/>
                </a:lnTo>
                <a:lnTo>
                  <a:pt x="3018031" y="1324889"/>
                </a:lnTo>
                <a:lnTo>
                  <a:pt x="3011484" y="1278427"/>
                </a:lnTo>
                <a:lnTo>
                  <a:pt x="3003543" y="1232427"/>
                </a:lnTo>
                <a:lnTo>
                  <a:pt x="2994230" y="1186913"/>
                </a:lnTo>
                <a:lnTo>
                  <a:pt x="2983567" y="1141905"/>
                </a:lnTo>
                <a:lnTo>
                  <a:pt x="2971577" y="1097426"/>
                </a:lnTo>
                <a:lnTo>
                  <a:pt x="2958281" y="1053498"/>
                </a:lnTo>
                <a:lnTo>
                  <a:pt x="2943702" y="1010143"/>
                </a:lnTo>
                <a:lnTo>
                  <a:pt x="2927863" y="967384"/>
                </a:lnTo>
                <a:lnTo>
                  <a:pt x="2910784" y="925243"/>
                </a:lnTo>
                <a:lnTo>
                  <a:pt x="2892489" y="883741"/>
                </a:lnTo>
                <a:lnTo>
                  <a:pt x="2872999" y="842902"/>
                </a:lnTo>
                <a:lnTo>
                  <a:pt x="2852338" y="802747"/>
                </a:lnTo>
                <a:lnTo>
                  <a:pt x="2830526" y="763298"/>
                </a:lnTo>
                <a:lnTo>
                  <a:pt x="2807586" y="724578"/>
                </a:lnTo>
                <a:lnTo>
                  <a:pt x="2783540" y="686608"/>
                </a:lnTo>
                <a:lnTo>
                  <a:pt x="2758411" y="649412"/>
                </a:lnTo>
                <a:lnTo>
                  <a:pt x="2732221" y="613011"/>
                </a:lnTo>
                <a:lnTo>
                  <a:pt x="2704991" y="577427"/>
                </a:lnTo>
                <a:lnTo>
                  <a:pt x="2676745" y="542683"/>
                </a:lnTo>
                <a:lnTo>
                  <a:pt x="2647503" y="508800"/>
                </a:lnTo>
                <a:lnTo>
                  <a:pt x="2617289" y="475801"/>
                </a:lnTo>
                <a:lnTo>
                  <a:pt x="2586125" y="443709"/>
                </a:lnTo>
                <a:lnTo>
                  <a:pt x="2554032" y="412544"/>
                </a:lnTo>
                <a:lnTo>
                  <a:pt x="2521034" y="382330"/>
                </a:lnTo>
                <a:lnTo>
                  <a:pt x="2487151" y="353089"/>
                </a:lnTo>
                <a:lnTo>
                  <a:pt x="2452407" y="324842"/>
                </a:lnTo>
                <a:lnTo>
                  <a:pt x="2416823" y="297613"/>
                </a:lnTo>
                <a:lnTo>
                  <a:pt x="2380421" y="271422"/>
                </a:lnTo>
                <a:lnTo>
                  <a:pt x="2343225" y="246293"/>
                </a:lnTo>
                <a:lnTo>
                  <a:pt x="2305256" y="222248"/>
                </a:lnTo>
                <a:lnTo>
                  <a:pt x="2266536" y="199308"/>
                </a:lnTo>
                <a:lnTo>
                  <a:pt x="2227087" y="177496"/>
                </a:lnTo>
                <a:lnTo>
                  <a:pt x="2186932" y="156834"/>
                </a:lnTo>
                <a:lnTo>
                  <a:pt x="2146092" y="137344"/>
                </a:lnTo>
                <a:lnTo>
                  <a:pt x="2104591" y="119049"/>
                </a:lnTo>
                <a:lnTo>
                  <a:pt x="2062449" y="101971"/>
                </a:lnTo>
                <a:lnTo>
                  <a:pt x="2019690" y="86131"/>
                </a:lnTo>
                <a:lnTo>
                  <a:pt x="1976336" y="71552"/>
                </a:lnTo>
                <a:lnTo>
                  <a:pt x="1932408" y="58257"/>
                </a:lnTo>
                <a:lnTo>
                  <a:pt x="1887929" y="46266"/>
                </a:lnTo>
                <a:lnTo>
                  <a:pt x="1842921" y="35604"/>
                </a:lnTo>
                <a:lnTo>
                  <a:pt x="1797406" y="26291"/>
                </a:lnTo>
                <a:lnTo>
                  <a:pt x="1751407" y="18350"/>
                </a:lnTo>
                <a:lnTo>
                  <a:pt x="1704945" y="11803"/>
                </a:lnTo>
                <a:lnTo>
                  <a:pt x="1658043" y="6672"/>
                </a:lnTo>
                <a:lnTo>
                  <a:pt x="1610722" y="2980"/>
                </a:lnTo>
                <a:lnTo>
                  <a:pt x="1563006" y="748"/>
                </a:lnTo>
                <a:lnTo>
                  <a:pt x="1514917" y="0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6BACAAEC-36D6-42DD-A0EA-4FEE02DDC1A9}"/>
              </a:ext>
            </a:extLst>
          </p:cNvPr>
          <p:cNvSpPr>
            <a:spLocks/>
          </p:cNvSpPr>
          <p:nvPr userDrawn="1"/>
        </p:nvSpPr>
        <p:spPr bwMode="auto">
          <a:xfrm>
            <a:off x="6980238" y="4294188"/>
            <a:ext cx="2538412" cy="2503487"/>
          </a:xfrm>
          <a:custGeom>
            <a:avLst/>
            <a:gdLst>
              <a:gd name="T0" fmla="*/ 1172587 w 2538095"/>
              <a:gd name="T1" fmla="*/ 3592 h 2503170"/>
              <a:gd name="T2" fmla="*/ 1031004 w 2538095"/>
              <a:gd name="T3" fmla="*/ 22059 h 2503170"/>
              <a:gd name="T4" fmla="*/ 894776 w 2538095"/>
              <a:gd name="T5" fmla="*/ 55432 h 2503170"/>
              <a:gd name="T6" fmla="*/ 764791 w 2538095"/>
              <a:gd name="T7" fmla="*/ 102841 h 2503170"/>
              <a:gd name="T8" fmla="*/ 641938 w 2538095"/>
              <a:gd name="T9" fmla="*/ 163410 h 2503170"/>
              <a:gd name="T10" fmla="*/ 527106 w 2538095"/>
              <a:gd name="T11" fmla="*/ 236261 h 2503170"/>
              <a:gd name="T12" fmla="*/ 421180 w 2538095"/>
              <a:gd name="T13" fmla="*/ 320523 h 2503170"/>
              <a:gd name="T14" fmla="*/ 325048 w 2538095"/>
              <a:gd name="T15" fmla="*/ 415317 h 2503170"/>
              <a:gd name="T16" fmla="*/ 239597 w 2538095"/>
              <a:gd name="T17" fmla="*/ 519769 h 2503170"/>
              <a:gd name="T18" fmla="*/ 165717 w 2538095"/>
              <a:gd name="T19" fmla="*/ 633003 h 2503170"/>
              <a:gd name="T20" fmla="*/ 104293 w 2538095"/>
              <a:gd name="T21" fmla="*/ 754145 h 2503170"/>
              <a:gd name="T22" fmla="*/ 56215 w 2538095"/>
              <a:gd name="T23" fmla="*/ 882324 h 2503170"/>
              <a:gd name="T24" fmla="*/ 22370 w 2538095"/>
              <a:gd name="T25" fmla="*/ 1016657 h 2503170"/>
              <a:gd name="T26" fmla="*/ 3643 w 2538095"/>
              <a:gd name="T27" fmla="*/ 1156270 h 2503170"/>
              <a:gd name="T28" fmla="*/ 916 w 2538095"/>
              <a:gd name="T29" fmla="*/ 1299869 h 2503170"/>
              <a:gd name="T30" fmla="*/ 14405 w 2538095"/>
              <a:gd name="T31" fmla="*/ 1441044 h 2503170"/>
              <a:gd name="T32" fmla="*/ 43307 w 2538095"/>
              <a:gd name="T33" fmla="*/ 1577234 h 2503170"/>
              <a:gd name="T34" fmla="*/ 86741 w 2538095"/>
              <a:gd name="T35" fmla="*/ 1707555 h 2503170"/>
              <a:gd name="T36" fmla="*/ 143814 w 2538095"/>
              <a:gd name="T37" fmla="*/ 1831138 h 2503170"/>
              <a:gd name="T38" fmla="*/ 213641 w 2538095"/>
              <a:gd name="T39" fmla="*/ 1947105 h 2503170"/>
              <a:gd name="T40" fmla="*/ 295333 w 2538095"/>
              <a:gd name="T41" fmla="*/ 2054580 h 2503170"/>
              <a:gd name="T42" fmla="*/ 388001 w 2538095"/>
              <a:gd name="T43" fmla="*/ 2152692 h 2503170"/>
              <a:gd name="T44" fmla="*/ 490762 w 2538095"/>
              <a:gd name="T45" fmla="*/ 2240559 h 2503170"/>
              <a:gd name="T46" fmla="*/ 602725 w 2538095"/>
              <a:gd name="T47" fmla="*/ 2317309 h 2503170"/>
              <a:gd name="T48" fmla="*/ 723004 w 2538095"/>
              <a:gd name="T49" fmla="*/ 2382070 h 2503170"/>
              <a:gd name="T50" fmla="*/ 850709 w 2538095"/>
              <a:gd name="T51" fmla="*/ 2433961 h 2503170"/>
              <a:gd name="T52" fmla="*/ 984955 w 2538095"/>
              <a:gd name="T53" fmla="*/ 2472111 h 2503170"/>
              <a:gd name="T54" fmla="*/ 1124852 w 2538095"/>
              <a:gd name="T55" fmla="*/ 2495642 h 2503170"/>
              <a:gd name="T56" fmla="*/ 1269515 w 2538095"/>
              <a:gd name="T57" fmla="*/ 2503681 h 2503170"/>
              <a:gd name="T58" fmla="*/ 1414178 w 2538095"/>
              <a:gd name="T59" fmla="*/ 2495642 h 2503170"/>
              <a:gd name="T60" fmla="*/ 1554074 w 2538095"/>
              <a:gd name="T61" fmla="*/ 2472111 h 2503170"/>
              <a:gd name="T62" fmla="*/ 1688320 w 2538095"/>
              <a:gd name="T63" fmla="*/ 2433961 h 2503170"/>
              <a:gd name="T64" fmla="*/ 1816026 w 2538095"/>
              <a:gd name="T65" fmla="*/ 2382070 h 2503170"/>
              <a:gd name="T66" fmla="*/ 1936304 w 2538095"/>
              <a:gd name="T67" fmla="*/ 2317309 h 2503170"/>
              <a:gd name="T68" fmla="*/ 2048268 w 2538095"/>
              <a:gd name="T69" fmla="*/ 2240559 h 2503170"/>
              <a:gd name="T70" fmla="*/ 2151028 w 2538095"/>
              <a:gd name="T71" fmla="*/ 2152692 h 2503170"/>
              <a:gd name="T72" fmla="*/ 2243697 w 2538095"/>
              <a:gd name="T73" fmla="*/ 2054580 h 2503170"/>
              <a:gd name="T74" fmla="*/ 2325388 w 2538095"/>
              <a:gd name="T75" fmla="*/ 1947105 h 2503170"/>
              <a:gd name="T76" fmla="*/ 2395216 w 2538095"/>
              <a:gd name="T77" fmla="*/ 1831138 h 2503170"/>
              <a:gd name="T78" fmla="*/ 2452289 w 2538095"/>
              <a:gd name="T79" fmla="*/ 1707555 h 2503170"/>
              <a:gd name="T80" fmla="*/ 2495723 w 2538095"/>
              <a:gd name="T81" fmla="*/ 1577234 h 2503170"/>
              <a:gd name="T82" fmla="*/ 2524625 w 2538095"/>
              <a:gd name="T83" fmla="*/ 1441044 h 2503170"/>
              <a:gd name="T84" fmla="*/ 2538114 w 2538095"/>
              <a:gd name="T85" fmla="*/ 1299869 h 2503170"/>
              <a:gd name="T86" fmla="*/ 2535387 w 2538095"/>
              <a:gd name="T87" fmla="*/ 1156270 h 2503170"/>
              <a:gd name="T88" fmla="*/ 2516660 w 2538095"/>
              <a:gd name="T89" fmla="*/ 1016657 h 2503170"/>
              <a:gd name="T90" fmla="*/ 2482815 w 2538095"/>
              <a:gd name="T91" fmla="*/ 882324 h 2503170"/>
              <a:gd name="T92" fmla="*/ 2434737 w 2538095"/>
              <a:gd name="T93" fmla="*/ 754145 h 2503170"/>
              <a:gd name="T94" fmla="*/ 2373313 w 2538095"/>
              <a:gd name="T95" fmla="*/ 633003 h 2503170"/>
              <a:gd name="T96" fmla="*/ 2299433 w 2538095"/>
              <a:gd name="T97" fmla="*/ 519769 h 2503170"/>
              <a:gd name="T98" fmla="*/ 2213982 w 2538095"/>
              <a:gd name="T99" fmla="*/ 415317 h 2503170"/>
              <a:gd name="T100" fmla="*/ 2117850 w 2538095"/>
              <a:gd name="T101" fmla="*/ 320523 h 2503170"/>
              <a:gd name="T102" fmla="*/ 2011924 w 2538095"/>
              <a:gd name="T103" fmla="*/ 236261 h 2503170"/>
              <a:gd name="T104" fmla="*/ 1897091 w 2538095"/>
              <a:gd name="T105" fmla="*/ 163410 h 2503170"/>
              <a:gd name="T106" fmla="*/ 1774240 w 2538095"/>
              <a:gd name="T107" fmla="*/ 102841 h 2503170"/>
              <a:gd name="T108" fmla="*/ 1644253 w 2538095"/>
              <a:gd name="T109" fmla="*/ 55432 h 2503170"/>
              <a:gd name="T110" fmla="*/ 1508025 w 2538095"/>
              <a:gd name="T111" fmla="*/ 22059 h 2503170"/>
              <a:gd name="T112" fmla="*/ 1366443 w 2538095"/>
              <a:gd name="T113" fmla="*/ 3592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25A9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object 8">
            <a:extLst>
              <a:ext uri="{FF2B5EF4-FFF2-40B4-BE49-F238E27FC236}">
                <a16:creationId xmlns:a16="http://schemas.microsoft.com/office/drawing/2014/main" id="{07236031-524F-494A-A053-12E1CB37AE7D}"/>
              </a:ext>
            </a:extLst>
          </p:cNvPr>
          <p:cNvSpPr>
            <a:spLocks/>
          </p:cNvSpPr>
          <p:nvPr userDrawn="1"/>
        </p:nvSpPr>
        <p:spPr bwMode="auto">
          <a:xfrm>
            <a:off x="6980238" y="7254875"/>
            <a:ext cx="2538412" cy="2503488"/>
          </a:xfrm>
          <a:custGeom>
            <a:avLst/>
            <a:gdLst>
              <a:gd name="T0" fmla="*/ 1172587 w 2538095"/>
              <a:gd name="T1" fmla="*/ 3592 h 2503170"/>
              <a:gd name="T2" fmla="*/ 1031004 w 2538095"/>
              <a:gd name="T3" fmla="*/ 22059 h 2503170"/>
              <a:gd name="T4" fmla="*/ 894776 w 2538095"/>
              <a:gd name="T5" fmla="*/ 55432 h 2503170"/>
              <a:gd name="T6" fmla="*/ 764791 w 2538095"/>
              <a:gd name="T7" fmla="*/ 102841 h 2503170"/>
              <a:gd name="T8" fmla="*/ 641938 w 2538095"/>
              <a:gd name="T9" fmla="*/ 163410 h 2503170"/>
              <a:gd name="T10" fmla="*/ 527106 w 2538095"/>
              <a:gd name="T11" fmla="*/ 236261 h 2503170"/>
              <a:gd name="T12" fmla="*/ 421180 w 2538095"/>
              <a:gd name="T13" fmla="*/ 320523 h 2503170"/>
              <a:gd name="T14" fmla="*/ 325048 w 2538095"/>
              <a:gd name="T15" fmla="*/ 415317 h 2503170"/>
              <a:gd name="T16" fmla="*/ 239597 w 2538095"/>
              <a:gd name="T17" fmla="*/ 519769 h 2503170"/>
              <a:gd name="T18" fmla="*/ 165717 w 2538095"/>
              <a:gd name="T19" fmla="*/ 633003 h 2503170"/>
              <a:gd name="T20" fmla="*/ 104293 w 2538095"/>
              <a:gd name="T21" fmla="*/ 754148 h 2503170"/>
              <a:gd name="T22" fmla="*/ 56215 w 2538095"/>
              <a:gd name="T23" fmla="*/ 882324 h 2503170"/>
              <a:gd name="T24" fmla="*/ 22370 w 2538095"/>
              <a:gd name="T25" fmla="*/ 1016657 h 2503170"/>
              <a:gd name="T26" fmla="*/ 3643 w 2538095"/>
              <a:gd name="T27" fmla="*/ 1156273 h 2503170"/>
              <a:gd name="T28" fmla="*/ 916 w 2538095"/>
              <a:gd name="T29" fmla="*/ 1299869 h 2503170"/>
              <a:gd name="T30" fmla="*/ 14405 w 2538095"/>
              <a:gd name="T31" fmla="*/ 1441047 h 2503170"/>
              <a:gd name="T32" fmla="*/ 43307 w 2538095"/>
              <a:gd name="T33" fmla="*/ 1577234 h 2503170"/>
              <a:gd name="T34" fmla="*/ 86741 w 2538095"/>
              <a:gd name="T35" fmla="*/ 1707558 h 2503170"/>
              <a:gd name="T36" fmla="*/ 143814 w 2538095"/>
              <a:gd name="T37" fmla="*/ 1831141 h 2503170"/>
              <a:gd name="T38" fmla="*/ 213641 w 2538095"/>
              <a:gd name="T39" fmla="*/ 1947106 h 2503170"/>
              <a:gd name="T40" fmla="*/ 295333 w 2538095"/>
              <a:gd name="T41" fmla="*/ 2054583 h 2503170"/>
              <a:gd name="T42" fmla="*/ 388001 w 2538095"/>
              <a:gd name="T43" fmla="*/ 2152692 h 2503170"/>
              <a:gd name="T44" fmla="*/ 490762 w 2538095"/>
              <a:gd name="T45" fmla="*/ 2240562 h 2503170"/>
              <a:gd name="T46" fmla="*/ 602725 w 2538095"/>
              <a:gd name="T47" fmla="*/ 2317312 h 2503170"/>
              <a:gd name="T48" fmla="*/ 723004 w 2538095"/>
              <a:gd name="T49" fmla="*/ 2382073 h 2503170"/>
              <a:gd name="T50" fmla="*/ 850709 w 2538095"/>
              <a:gd name="T51" fmla="*/ 2433964 h 2503170"/>
              <a:gd name="T52" fmla="*/ 984955 w 2538095"/>
              <a:gd name="T53" fmla="*/ 2472114 h 2503170"/>
              <a:gd name="T54" fmla="*/ 1124852 w 2538095"/>
              <a:gd name="T55" fmla="*/ 2495645 h 2503170"/>
              <a:gd name="T56" fmla="*/ 1269515 w 2538095"/>
              <a:gd name="T57" fmla="*/ 2503684 h 2503170"/>
              <a:gd name="T58" fmla="*/ 1414178 w 2538095"/>
              <a:gd name="T59" fmla="*/ 2495645 h 2503170"/>
              <a:gd name="T60" fmla="*/ 1554074 w 2538095"/>
              <a:gd name="T61" fmla="*/ 2472114 h 2503170"/>
              <a:gd name="T62" fmla="*/ 1688320 w 2538095"/>
              <a:gd name="T63" fmla="*/ 2433964 h 2503170"/>
              <a:gd name="T64" fmla="*/ 1816026 w 2538095"/>
              <a:gd name="T65" fmla="*/ 2382073 h 2503170"/>
              <a:gd name="T66" fmla="*/ 1936304 w 2538095"/>
              <a:gd name="T67" fmla="*/ 2317312 h 2503170"/>
              <a:gd name="T68" fmla="*/ 2048268 w 2538095"/>
              <a:gd name="T69" fmla="*/ 2240562 h 2503170"/>
              <a:gd name="T70" fmla="*/ 2151028 w 2538095"/>
              <a:gd name="T71" fmla="*/ 2152692 h 2503170"/>
              <a:gd name="T72" fmla="*/ 2243697 w 2538095"/>
              <a:gd name="T73" fmla="*/ 2054583 h 2503170"/>
              <a:gd name="T74" fmla="*/ 2325388 w 2538095"/>
              <a:gd name="T75" fmla="*/ 1947106 h 2503170"/>
              <a:gd name="T76" fmla="*/ 2395216 w 2538095"/>
              <a:gd name="T77" fmla="*/ 1831141 h 2503170"/>
              <a:gd name="T78" fmla="*/ 2452289 w 2538095"/>
              <a:gd name="T79" fmla="*/ 1707558 h 2503170"/>
              <a:gd name="T80" fmla="*/ 2495723 w 2538095"/>
              <a:gd name="T81" fmla="*/ 1577234 h 2503170"/>
              <a:gd name="T82" fmla="*/ 2524625 w 2538095"/>
              <a:gd name="T83" fmla="*/ 1441047 h 2503170"/>
              <a:gd name="T84" fmla="*/ 2538114 w 2538095"/>
              <a:gd name="T85" fmla="*/ 1299869 h 2503170"/>
              <a:gd name="T86" fmla="*/ 2535387 w 2538095"/>
              <a:gd name="T87" fmla="*/ 1156273 h 2503170"/>
              <a:gd name="T88" fmla="*/ 2516660 w 2538095"/>
              <a:gd name="T89" fmla="*/ 1016657 h 2503170"/>
              <a:gd name="T90" fmla="*/ 2482815 w 2538095"/>
              <a:gd name="T91" fmla="*/ 882324 h 2503170"/>
              <a:gd name="T92" fmla="*/ 2434737 w 2538095"/>
              <a:gd name="T93" fmla="*/ 754148 h 2503170"/>
              <a:gd name="T94" fmla="*/ 2373313 w 2538095"/>
              <a:gd name="T95" fmla="*/ 633003 h 2503170"/>
              <a:gd name="T96" fmla="*/ 2299433 w 2538095"/>
              <a:gd name="T97" fmla="*/ 519769 h 2503170"/>
              <a:gd name="T98" fmla="*/ 2213982 w 2538095"/>
              <a:gd name="T99" fmla="*/ 415317 h 2503170"/>
              <a:gd name="T100" fmla="*/ 2117850 w 2538095"/>
              <a:gd name="T101" fmla="*/ 320523 h 2503170"/>
              <a:gd name="T102" fmla="*/ 2011924 w 2538095"/>
              <a:gd name="T103" fmla="*/ 236261 h 2503170"/>
              <a:gd name="T104" fmla="*/ 1897091 w 2538095"/>
              <a:gd name="T105" fmla="*/ 163410 h 2503170"/>
              <a:gd name="T106" fmla="*/ 1774240 w 2538095"/>
              <a:gd name="T107" fmla="*/ 102841 h 2503170"/>
              <a:gd name="T108" fmla="*/ 1644253 w 2538095"/>
              <a:gd name="T109" fmla="*/ 55432 h 2503170"/>
              <a:gd name="T110" fmla="*/ 1508025 w 2538095"/>
              <a:gd name="T111" fmla="*/ 22059 h 2503170"/>
              <a:gd name="T112" fmla="*/ 1366443 w 2538095"/>
              <a:gd name="T113" fmla="*/ 3592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B3B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F7C08B2F-8DB9-46CD-8A2E-BF0B23CD3105}"/>
              </a:ext>
            </a:extLst>
          </p:cNvPr>
          <p:cNvSpPr>
            <a:spLocks/>
          </p:cNvSpPr>
          <p:nvPr userDrawn="1"/>
        </p:nvSpPr>
        <p:spPr bwMode="auto">
          <a:xfrm>
            <a:off x="509588" y="-9525"/>
            <a:ext cx="11523662" cy="692150"/>
          </a:xfrm>
          <a:custGeom>
            <a:avLst/>
            <a:gdLst>
              <a:gd name="T0" fmla="*/ 0 w 4670425"/>
              <a:gd name="T1" fmla="*/ 193375 h 1309370"/>
              <a:gd name="T2" fmla="*/ 70148844 w 4670425"/>
              <a:gd name="T3" fmla="*/ 193375 h 1309370"/>
              <a:gd name="T4" fmla="*/ 70148844 w 4670425"/>
              <a:gd name="T5" fmla="*/ 0 h 1309370"/>
              <a:gd name="T6" fmla="*/ 0 w 4670425"/>
              <a:gd name="T7" fmla="*/ 0 h 1309370"/>
              <a:gd name="T8" fmla="*/ 0 w 4670425"/>
              <a:gd name="T9" fmla="*/ 193375 h 1309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70425" h="1309370">
                <a:moveTo>
                  <a:pt x="0" y="1309143"/>
                </a:moveTo>
                <a:lnTo>
                  <a:pt x="4670014" y="1309143"/>
                </a:lnTo>
                <a:lnTo>
                  <a:pt x="4670014" y="0"/>
                </a:lnTo>
                <a:lnTo>
                  <a:pt x="0" y="0"/>
                </a:lnTo>
                <a:lnTo>
                  <a:pt x="0" y="1309143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236746" y="2693029"/>
            <a:ext cx="5700504" cy="82497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 sz="28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236746" y="1339715"/>
            <a:ext cx="5700504" cy="1133409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49" name="Subtitle 2"/>
          <p:cNvSpPr>
            <a:spLocks noGrp="1"/>
          </p:cNvSpPr>
          <p:nvPr>
            <p:ph type="subTitle" idx="10"/>
          </p:nvPr>
        </p:nvSpPr>
        <p:spPr>
          <a:xfrm>
            <a:off x="9705517" y="2290311"/>
            <a:ext cx="9725426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3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50" name="Content Placeholder 2"/>
          <p:cNvSpPr>
            <a:spLocks noGrp="1"/>
          </p:cNvSpPr>
          <p:nvPr>
            <p:ph idx="11"/>
          </p:nvPr>
        </p:nvSpPr>
        <p:spPr>
          <a:xfrm>
            <a:off x="9735013" y="5751040"/>
            <a:ext cx="9783902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1" name="Content Placeholder 2"/>
          <p:cNvSpPr>
            <a:spLocks noGrp="1"/>
          </p:cNvSpPr>
          <p:nvPr>
            <p:ph idx="12"/>
          </p:nvPr>
        </p:nvSpPr>
        <p:spPr>
          <a:xfrm>
            <a:off x="9760150" y="8722840"/>
            <a:ext cx="9783902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2" name="Content Placeholder 2"/>
          <p:cNvSpPr>
            <a:spLocks noGrp="1"/>
          </p:cNvSpPr>
          <p:nvPr>
            <p:ph idx="13"/>
          </p:nvPr>
        </p:nvSpPr>
        <p:spPr>
          <a:xfrm>
            <a:off x="9714489" y="1203704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3" name="Content Placeholder 2"/>
          <p:cNvSpPr>
            <a:spLocks noGrp="1"/>
          </p:cNvSpPr>
          <p:nvPr>
            <p:ph idx="14"/>
          </p:nvPr>
        </p:nvSpPr>
        <p:spPr>
          <a:xfrm>
            <a:off x="9735013" y="7621263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5" name="Content Placeholder 2"/>
          <p:cNvSpPr>
            <a:spLocks noGrp="1"/>
          </p:cNvSpPr>
          <p:nvPr>
            <p:ph idx="15"/>
          </p:nvPr>
        </p:nvSpPr>
        <p:spPr>
          <a:xfrm>
            <a:off x="9713328" y="4560509"/>
            <a:ext cx="9783902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9" name="Content Placeholder 2"/>
          <p:cNvSpPr>
            <a:spLocks noGrp="1"/>
          </p:cNvSpPr>
          <p:nvPr>
            <p:ph idx="16"/>
          </p:nvPr>
        </p:nvSpPr>
        <p:spPr>
          <a:xfrm>
            <a:off x="7562371" y="1339716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0" name="Content Placeholder 2"/>
          <p:cNvSpPr>
            <a:spLocks noGrp="1"/>
          </p:cNvSpPr>
          <p:nvPr>
            <p:ph idx="17"/>
          </p:nvPr>
        </p:nvSpPr>
        <p:spPr>
          <a:xfrm>
            <a:off x="7562370" y="4836027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1" name="Content Placeholder 2"/>
          <p:cNvSpPr>
            <a:spLocks noGrp="1"/>
          </p:cNvSpPr>
          <p:nvPr>
            <p:ph idx="18"/>
          </p:nvPr>
        </p:nvSpPr>
        <p:spPr>
          <a:xfrm>
            <a:off x="7596908" y="7796397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/>
          </p:nvPr>
        </p:nvSpPr>
        <p:spPr>
          <a:xfrm>
            <a:off x="524823" y="1"/>
            <a:ext cx="11524378" cy="6368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9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>
            <a:extLst>
              <a:ext uri="{FF2B5EF4-FFF2-40B4-BE49-F238E27FC236}">
                <a16:creationId xmlns:a16="http://schemas.microsoft.com/office/drawing/2014/main" id="{59A99891-EC4F-4FB6-8662-9B4067B3EAC7}"/>
              </a:ext>
            </a:extLst>
          </p:cNvPr>
          <p:cNvSpPr>
            <a:spLocks/>
          </p:cNvSpPr>
          <p:nvPr userDrawn="1"/>
        </p:nvSpPr>
        <p:spPr bwMode="auto">
          <a:xfrm>
            <a:off x="446088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C4564C6-3C87-40F2-872B-9BFB9FAB7428}"/>
              </a:ext>
            </a:extLst>
          </p:cNvPr>
          <p:cNvSpPr>
            <a:spLocks/>
          </p:cNvSpPr>
          <p:nvPr userDrawn="1"/>
        </p:nvSpPr>
        <p:spPr bwMode="auto">
          <a:xfrm>
            <a:off x="2146300" y="1222375"/>
            <a:ext cx="2538413" cy="2503488"/>
          </a:xfrm>
          <a:custGeom>
            <a:avLst/>
            <a:gdLst>
              <a:gd name="T0" fmla="*/ 806403 w 3030220"/>
              <a:gd name="T1" fmla="*/ 3762 h 3030220"/>
              <a:gd name="T2" fmla="*/ 697723 w 3030220"/>
              <a:gd name="T3" fmla="*/ 20078 h 3030220"/>
              <a:gd name="T4" fmla="*/ 593810 w 3030220"/>
              <a:gd name="T5" fmla="*/ 48571 h 3030220"/>
              <a:gd name="T6" fmla="*/ 495497 w 3030220"/>
              <a:gd name="T7" fmla="*/ 88441 h 3030220"/>
              <a:gd name="T8" fmla="*/ 403620 w 3030220"/>
              <a:gd name="T9" fmla="*/ 138889 h 3030220"/>
              <a:gd name="T10" fmla="*/ 319014 w 3030220"/>
              <a:gd name="T11" fmla="*/ 199113 h 3030220"/>
              <a:gd name="T12" fmla="*/ 242513 w 3030220"/>
              <a:gd name="T13" fmla="*/ 268311 h 3030220"/>
              <a:gd name="T14" fmla="*/ 174951 w 3030220"/>
              <a:gd name="T15" fmla="*/ 345687 h 3030220"/>
              <a:gd name="T16" fmla="*/ 117162 w 3030220"/>
              <a:gd name="T17" fmla="*/ 430436 h 3030220"/>
              <a:gd name="T18" fmla="*/ 69982 w 3030220"/>
              <a:gd name="T19" fmla="*/ 521758 h 3030220"/>
              <a:gd name="T20" fmla="*/ 34246 w 3030220"/>
              <a:gd name="T21" fmla="*/ 618855 h 3030220"/>
              <a:gd name="T22" fmla="*/ 10787 w 3030220"/>
              <a:gd name="T23" fmla="*/ 720925 h 3030220"/>
              <a:gd name="T24" fmla="*/ 440 w 3030220"/>
              <a:gd name="T25" fmla="*/ 827167 h 3030220"/>
              <a:gd name="T26" fmla="*/ 3922 w 3030220"/>
              <a:gd name="T27" fmla="*/ 934996 h 3030220"/>
              <a:gd name="T28" fmla="*/ 20929 w 3030220"/>
              <a:gd name="T29" fmla="*/ 1039253 h 3030220"/>
              <a:gd name="T30" fmla="*/ 50632 w 3030220"/>
              <a:gd name="T31" fmla="*/ 1138936 h 3030220"/>
              <a:gd name="T32" fmla="*/ 92195 w 3030220"/>
              <a:gd name="T33" fmla="*/ 1233246 h 3030220"/>
              <a:gd name="T34" fmla="*/ 144782 w 3030220"/>
              <a:gd name="T35" fmla="*/ 1321382 h 3030220"/>
              <a:gd name="T36" fmla="*/ 207562 w 3030220"/>
              <a:gd name="T37" fmla="*/ 1402543 h 3030220"/>
              <a:gd name="T38" fmla="*/ 279698 w 3030220"/>
              <a:gd name="T39" fmla="*/ 1475929 h 3030220"/>
              <a:gd name="T40" fmla="*/ 360356 w 3030220"/>
              <a:gd name="T41" fmla="*/ 1540740 h 3030220"/>
              <a:gd name="T42" fmla="*/ 448703 w 3030220"/>
              <a:gd name="T43" fmla="*/ 1596174 h 3030220"/>
              <a:gd name="T44" fmla="*/ 543901 w 3030220"/>
              <a:gd name="T45" fmla="*/ 1641432 h 3030220"/>
              <a:gd name="T46" fmla="*/ 645119 w 3030220"/>
              <a:gd name="T47" fmla="*/ 1675713 h 3030220"/>
              <a:gd name="T48" fmla="*/ 751519 w 3030220"/>
              <a:gd name="T49" fmla="*/ 1698217 h 3030220"/>
              <a:gd name="T50" fmla="*/ 862270 w 3030220"/>
              <a:gd name="T51" fmla="*/ 1708142 h 3030220"/>
              <a:gd name="T52" fmla="*/ 974676 w 3030220"/>
              <a:gd name="T53" fmla="*/ 1704802 h 3030220"/>
              <a:gd name="T54" fmla="*/ 1083356 w 3030220"/>
              <a:gd name="T55" fmla="*/ 1688487 h 3030220"/>
              <a:gd name="T56" fmla="*/ 1187269 w 3030220"/>
              <a:gd name="T57" fmla="*/ 1659994 h 3030220"/>
              <a:gd name="T58" fmla="*/ 1285581 w 3030220"/>
              <a:gd name="T59" fmla="*/ 1620125 h 3030220"/>
              <a:gd name="T60" fmla="*/ 1377458 w 3030220"/>
              <a:gd name="T61" fmla="*/ 1569679 h 3030220"/>
              <a:gd name="T62" fmla="*/ 1462065 w 3030220"/>
              <a:gd name="T63" fmla="*/ 1509456 h 3030220"/>
              <a:gd name="T64" fmla="*/ 1538565 w 3030220"/>
              <a:gd name="T65" fmla="*/ 1440258 h 3030220"/>
              <a:gd name="T66" fmla="*/ 1606127 w 3030220"/>
              <a:gd name="T67" fmla="*/ 1362884 h 3030220"/>
              <a:gd name="T68" fmla="*/ 1663916 w 3030220"/>
              <a:gd name="T69" fmla="*/ 1278136 h 3030220"/>
              <a:gd name="T70" fmla="*/ 1711096 w 3030220"/>
              <a:gd name="T71" fmla="*/ 1186813 h 3030220"/>
              <a:gd name="T72" fmla="*/ 1746833 w 3030220"/>
              <a:gd name="T73" fmla="*/ 1089716 h 3030220"/>
              <a:gd name="T74" fmla="*/ 1770292 w 3030220"/>
              <a:gd name="T75" fmla="*/ 987647 h 3030220"/>
              <a:gd name="T76" fmla="*/ 1780639 w 3030220"/>
              <a:gd name="T77" fmla="*/ 881403 h 3030220"/>
              <a:gd name="T78" fmla="*/ 1777156 w 3030220"/>
              <a:gd name="T79" fmla="*/ 773575 h 3030220"/>
              <a:gd name="T80" fmla="*/ 1760149 w 3030220"/>
              <a:gd name="T81" fmla="*/ 669319 h 3030220"/>
              <a:gd name="T82" fmla="*/ 1730447 w 3030220"/>
              <a:gd name="T83" fmla="*/ 569636 h 3030220"/>
              <a:gd name="T84" fmla="*/ 1688884 w 3030220"/>
              <a:gd name="T85" fmla="*/ 475325 h 3030220"/>
              <a:gd name="T86" fmla="*/ 1636296 w 3030220"/>
              <a:gd name="T87" fmla="*/ 387189 h 3030220"/>
              <a:gd name="T88" fmla="*/ 1573517 w 3030220"/>
              <a:gd name="T89" fmla="*/ 306027 h 3030220"/>
              <a:gd name="T90" fmla="*/ 1501381 w 3030220"/>
              <a:gd name="T91" fmla="*/ 232640 h 3030220"/>
              <a:gd name="T92" fmla="*/ 1420723 w 3030220"/>
              <a:gd name="T93" fmla="*/ 167829 h 3030220"/>
              <a:gd name="T94" fmla="*/ 1332377 w 3030220"/>
              <a:gd name="T95" fmla="*/ 112393 h 3030220"/>
              <a:gd name="T96" fmla="*/ 1237177 w 3030220"/>
              <a:gd name="T97" fmla="*/ 67133 h 3030220"/>
              <a:gd name="T98" fmla="*/ 1135960 w 3030220"/>
              <a:gd name="T99" fmla="*/ 32852 h 3030220"/>
              <a:gd name="T100" fmla="*/ 1029559 w 3030220"/>
              <a:gd name="T101" fmla="*/ 10348 h 3030220"/>
              <a:gd name="T102" fmla="*/ 918809 w 3030220"/>
              <a:gd name="T103" fmla="*/ 422 h 303022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3030220" h="3030220">
                <a:moveTo>
                  <a:pt x="1514917" y="0"/>
                </a:moveTo>
                <a:lnTo>
                  <a:pt x="1466827" y="748"/>
                </a:lnTo>
                <a:lnTo>
                  <a:pt x="1419111" y="2980"/>
                </a:lnTo>
                <a:lnTo>
                  <a:pt x="1371791" y="6672"/>
                </a:lnTo>
                <a:lnTo>
                  <a:pt x="1324889" y="11803"/>
                </a:lnTo>
                <a:lnTo>
                  <a:pt x="1278427" y="18350"/>
                </a:lnTo>
                <a:lnTo>
                  <a:pt x="1232427" y="26291"/>
                </a:lnTo>
                <a:lnTo>
                  <a:pt x="1186913" y="35604"/>
                </a:lnTo>
                <a:lnTo>
                  <a:pt x="1141905" y="46266"/>
                </a:lnTo>
                <a:lnTo>
                  <a:pt x="1097426" y="58257"/>
                </a:lnTo>
                <a:lnTo>
                  <a:pt x="1053498" y="71552"/>
                </a:lnTo>
                <a:lnTo>
                  <a:pt x="1010143" y="86131"/>
                </a:lnTo>
                <a:lnTo>
                  <a:pt x="967384" y="101971"/>
                </a:lnTo>
                <a:lnTo>
                  <a:pt x="925243" y="119049"/>
                </a:lnTo>
                <a:lnTo>
                  <a:pt x="883741" y="137344"/>
                </a:lnTo>
                <a:lnTo>
                  <a:pt x="842902" y="156834"/>
                </a:lnTo>
                <a:lnTo>
                  <a:pt x="802747" y="177496"/>
                </a:lnTo>
                <a:lnTo>
                  <a:pt x="763298" y="199308"/>
                </a:lnTo>
                <a:lnTo>
                  <a:pt x="724578" y="222248"/>
                </a:lnTo>
                <a:lnTo>
                  <a:pt x="686608" y="246293"/>
                </a:lnTo>
                <a:lnTo>
                  <a:pt x="649412" y="271422"/>
                </a:lnTo>
                <a:lnTo>
                  <a:pt x="613011" y="297613"/>
                </a:lnTo>
                <a:lnTo>
                  <a:pt x="577427" y="324842"/>
                </a:lnTo>
                <a:lnTo>
                  <a:pt x="542683" y="353089"/>
                </a:lnTo>
                <a:lnTo>
                  <a:pt x="508800" y="382330"/>
                </a:lnTo>
                <a:lnTo>
                  <a:pt x="475801" y="412544"/>
                </a:lnTo>
                <a:lnTo>
                  <a:pt x="443709" y="443709"/>
                </a:lnTo>
                <a:lnTo>
                  <a:pt x="412544" y="475801"/>
                </a:lnTo>
                <a:lnTo>
                  <a:pt x="382330" y="508800"/>
                </a:lnTo>
                <a:lnTo>
                  <a:pt x="353089" y="542683"/>
                </a:lnTo>
                <a:lnTo>
                  <a:pt x="324842" y="577427"/>
                </a:lnTo>
                <a:lnTo>
                  <a:pt x="297613" y="613011"/>
                </a:lnTo>
                <a:lnTo>
                  <a:pt x="271422" y="649412"/>
                </a:lnTo>
                <a:lnTo>
                  <a:pt x="246293" y="686608"/>
                </a:lnTo>
                <a:lnTo>
                  <a:pt x="222248" y="724578"/>
                </a:lnTo>
                <a:lnTo>
                  <a:pt x="199308" y="763298"/>
                </a:lnTo>
                <a:lnTo>
                  <a:pt x="177496" y="802747"/>
                </a:lnTo>
                <a:lnTo>
                  <a:pt x="156834" y="842902"/>
                </a:lnTo>
                <a:lnTo>
                  <a:pt x="137344" y="883741"/>
                </a:lnTo>
                <a:lnTo>
                  <a:pt x="119049" y="925243"/>
                </a:lnTo>
                <a:lnTo>
                  <a:pt x="101971" y="967384"/>
                </a:lnTo>
                <a:lnTo>
                  <a:pt x="86131" y="1010143"/>
                </a:lnTo>
                <a:lnTo>
                  <a:pt x="71552" y="1053498"/>
                </a:lnTo>
                <a:lnTo>
                  <a:pt x="58257" y="1097426"/>
                </a:lnTo>
                <a:lnTo>
                  <a:pt x="46266" y="1141905"/>
                </a:lnTo>
                <a:lnTo>
                  <a:pt x="35604" y="1186913"/>
                </a:lnTo>
                <a:lnTo>
                  <a:pt x="26291" y="1232427"/>
                </a:lnTo>
                <a:lnTo>
                  <a:pt x="18350" y="1278427"/>
                </a:lnTo>
                <a:lnTo>
                  <a:pt x="11803" y="1324889"/>
                </a:lnTo>
                <a:lnTo>
                  <a:pt x="6672" y="1371791"/>
                </a:lnTo>
                <a:lnTo>
                  <a:pt x="2980" y="1419111"/>
                </a:lnTo>
                <a:lnTo>
                  <a:pt x="748" y="1466827"/>
                </a:lnTo>
                <a:lnTo>
                  <a:pt x="0" y="1514917"/>
                </a:lnTo>
                <a:lnTo>
                  <a:pt x="748" y="1563007"/>
                </a:lnTo>
                <a:lnTo>
                  <a:pt x="2980" y="1610724"/>
                </a:lnTo>
                <a:lnTo>
                  <a:pt x="6672" y="1658044"/>
                </a:lnTo>
                <a:lnTo>
                  <a:pt x="11803" y="1704947"/>
                </a:lnTo>
                <a:lnTo>
                  <a:pt x="18350" y="1751409"/>
                </a:lnTo>
                <a:lnTo>
                  <a:pt x="26291" y="1797408"/>
                </a:lnTo>
                <a:lnTo>
                  <a:pt x="35604" y="1842923"/>
                </a:lnTo>
                <a:lnTo>
                  <a:pt x="46266" y="1887932"/>
                </a:lnTo>
                <a:lnTo>
                  <a:pt x="58257" y="1932411"/>
                </a:lnTo>
                <a:lnTo>
                  <a:pt x="71552" y="1976339"/>
                </a:lnTo>
                <a:lnTo>
                  <a:pt x="86131" y="2019693"/>
                </a:lnTo>
                <a:lnTo>
                  <a:pt x="101971" y="2062452"/>
                </a:lnTo>
                <a:lnTo>
                  <a:pt x="119049" y="2104594"/>
                </a:lnTo>
                <a:lnTo>
                  <a:pt x="137344" y="2146095"/>
                </a:lnTo>
                <a:lnTo>
                  <a:pt x="156834" y="2186934"/>
                </a:lnTo>
                <a:lnTo>
                  <a:pt x="177496" y="2227089"/>
                </a:lnTo>
                <a:lnTo>
                  <a:pt x="199308" y="2266538"/>
                </a:lnTo>
                <a:lnTo>
                  <a:pt x="222248" y="2305258"/>
                </a:lnTo>
                <a:lnTo>
                  <a:pt x="246293" y="2343227"/>
                </a:lnTo>
                <a:lnTo>
                  <a:pt x="271422" y="2380423"/>
                </a:lnTo>
                <a:lnTo>
                  <a:pt x="297613" y="2416823"/>
                </a:lnTo>
                <a:lnTo>
                  <a:pt x="324842" y="2452407"/>
                </a:lnTo>
                <a:lnTo>
                  <a:pt x="353089" y="2487151"/>
                </a:lnTo>
                <a:lnTo>
                  <a:pt x="382330" y="2521033"/>
                </a:lnTo>
                <a:lnTo>
                  <a:pt x="412544" y="2554031"/>
                </a:lnTo>
                <a:lnTo>
                  <a:pt x="443709" y="2586124"/>
                </a:lnTo>
                <a:lnTo>
                  <a:pt x="475801" y="2617288"/>
                </a:lnTo>
                <a:lnTo>
                  <a:pt x="508800" y="2647501"/>
                </a:lnTo>
                <a:lnTo>
                  <a:pt x="542683" y="2676742"/>
                </a:lnTo>
                <a:lnTo>
                  <a:pt x="577427" y="2704988"/>
                </a:lnTo>
                <a:lnTo>
                  <a:pt x="613011" y="2732217"/>
                </a:lnTo>
                <a:lnTo>
                  <a:pt x="649412" y="2758407"/>
                </a:lnTo>
                <a:lnTo>
                  <a:pt x="686608" y="2783536"/>
                </a:lnTo>
                <a:lnTo>
                  <a:pt x="724578" y="2807581"/>
                </a:lnTo>
                <a:lnTo>
                  <a:pt x="763298" y="2830520"/>
                </a:lnTo>
                <a:lnTo>
                  <a:pt x="802747" y="2852332"/>
                </a:lnTo>
                <a:lnTo>
                  <a:pt x="842902" y="2872993"/>
                </a:lnTo>
                <a:lnTo>
                  <a:pt x="883741" y="2892482"/>
                </a:lnTo>
                <a:lnTo>
                  <a:pt x="925243" y="2910777"/>
                </a:lnTo>
                <a:lnTo>
                  <a:pt x="967384" y="2927855"/>
                </a:lnTo>
                <a:lnTo>
                  <a:pt x="1010143" y="2943694"/>
                </a:lnTo>
                <a:lnTo>
                  <a:pt x="1053498" y="2958273"/>
                </a:lnTo>
                <a:lnTo>
                  <a:pt x="1097426" y="2971568"/>
                </a:lnTo>
                <a:lnTo>
                  <a:pt x="1141905" y="2983558"/>
                </a:lnTo>
                <a:lnTo>
                  <a:pt x="1186913" y="2994220"/>
                </a:lnTo>
                <a:lnTo>
                  <a:pt x="1232427" y="3003533"/>
                </a:lnTo>
                <a:lnTo>
                  <a:pt x="1278427" y="3011474"/>
                </a:lnTo>
                <a:lnTo>
                  <a:pt x="1324889" y="3018020"/>
                </a:lnTo>
                <a:lnTo>
                  <a:pt x="1371791" y="3023151"/>
                </a:lnTo>
                <a:lnTo>
                  <a:pt x="1419111" y="3026843"/>
                </a:lnTo>
                <a:lnTo>
                  <a:pt x="1466827" y="3029075"/>
                </a:lnTo>
                <a:lnTo>
                  <a:pt x="1514917" y="3029823"/>
                </a:lnTo>
                <a:lnTo>
                  <a:pt x="1563006" y="3029075"/>
                </a:lnTo>
                <a:lnTo>
                  <a:pt x="1610722" y="3026843"/>
                </a:lnTo>
                <a:lnTo>
                  <a:pt x="1658043" y="3023151"/>
                </a:lnTo>
                <a:lnTo>
                  <a:pt x="1704945" y="3018020"/>
                </a:lnTo>
                <a:lnTo>
                  <a:pt x="1751407" y="3011474"/>
                </a:lnTo>
                <a:lnTo>
                  <a:pt x="1797406" y="3003533"/>
                </a:lnTo>
                <a:lnTo>
                  <a:pt x="1842921" y="2994220"/>
                </a:lnTo>
                <a:lnTo>
                  <a:pt x="1887929" y="2983558"/>
                </a:lnTo>
                <a:lnTo>
                  <a:pt x="1932408" y="2971568"/>
                </a:lnTo>
                <a:lnTo>
                  <a:pt x="1976336" y="2958273"/>
                </a:lnTo>
                <a:lnTo>
                  <a:pt x="2019690" y="2943694"/>
                </a:lnTo>
                <a:lnTo>
                  <a:pt x="2062449" y="2927855"/>
                </a:lnTo>
                <a:lnTo>
                  <a:pt x="2104591" y="2910777"/>
                </a:lnTo>
                <a:lnTo>
                  <a:pt x="2146092" y="2892482"/>
                </a:lnTo>
                <a:lnTo>
                  <a:pt x="2186932" y="2872993"/>
                </a:lnTo>
                <a:lnTo>
                  <a:pt x="2227087" y="2852332"/>
                </a:lnTo>
                <a:lnTo>
                  <a:pt x="2266536" y="2830520"/>
                </a:lnTo>
                <a:lnTo>
                  <a:pt x="2305256" y="2807581"/>
                </a:lnTo>
                <a:lnTo>
                  <a:pt x="2343225" y="2783536"/>
                </a:lnTo>
                <a:lnTo>
                  <a:pt x="2380421" y="2758407"/>
                </a:lnTo>
                <a:lnTo>
                  <a:pt x="2416823" y="2732217"/>
                </a:lnTo>
                <a:lnTo>
                  <a:pt x="2452407" y="2704988"/>
                </a:lnTo>
                <a:lnTo>
                  <a:pt x="2487151" y="2676742"/>
                </a:lnTo>
                <a:lnTo>
                  <a:pt x="2521034" y="2647501"/>
                </a:lnTo>
                <a:lnTo>
                  <a:pt x="2554032" y="2617288"/>
                </a:lnTo>
                <a:lnTo>
                  <a:pt x="2586125" y="2586124"/>
                </a:lnTo>
                <a:lnTo>
                  <a:pt x="2617289" y="2554031"/>
                </a:lnTo>
                <a:lnTo>
                  <a:pt x="2647503" y="2521033"/>
                </a:lnTo>
                <a:lnTo>
                  <a:pt x="2676745" y="2487151"/>
                </a:lnTo>
                <a:lnTo>
                  <a:pt x="2704991" y="2452407"/>
                </a:lnTo>
                <a:lnTo>
                  <a:pt x="2732221" y="2416823"/>
                </a:lnTo>
                <a:lnTo>
                  <a:pt x="2758411" y="2380423"/>
                </a:lnTo>
                <a:lnTo>
                  <a:pt x="2783540" y="2343227"/>
                </a:lnTo>
                <a:lnTo>
                  <a:pt x="2807586" y="2305258"/>
                </a:lnTo>
                <a:lnTo>
                  <a:pt x="2830526" y="2266538"/>
                </a:lnTo>
                <a:lnTo>
                  <a:pt x="2852338" y="2227089"/>
                </a:lnTo>
                <a:lnTo>
                  <a:pt x="2872999" y="2186934"/>
                </a:lnTo>
                <a:lnTo>
                  <a:pt x="2892489" y="2146095"/>
                </a:lnTo>
                <a:lnTo>
                  <a:pt x="2910784" y="2104594"/>
                </a:lnTo>
                <a:lnTo>
                  <a:pt x="2927863" y="2062452"/>
                </a:lnTo>
                <a:lnTo>
                  <a:pt x="2943702" y="2019693"/>
                </a:lnTo>
                <a:lnTo>
                  <a:pt x="2958281" y="1976339"/>
                </a:lnTo>
                <a:lnTo>
                  <a:pt x="2971577" y="1932411"/>
                </a:lnTo>
                <a:lnTo>
                  <a:pt x="2983567" y="1887932"/>
                </a:lnTo>
                <a:lnTo>
                  <a:pt x="2994230" y="1842923"/>
                </a:lnTo>
                <a:lnTo>
                  <a:pt x="3003543" y="1797408"/>
                </a:lnTo>
                <a:lnTo>
                  <a:pt x="3011484" y="1751409"/>
                </a:lnTo>
                <a:lnTo>
                  <a:pt x="3018031" y="1704947"/>
                </a:lnTo>
                <a:lnTo>
                  <a:pt x="3023161" y="1658044"/>
                </a:lnTo>
                <a:lnTo>
                  <a:pt x="3026854" y="1610724"/>
                </a:lnTo>
                <a:lnTo>
                  <a:pt x="3029085" y="1563007"/>
                </a:lnTo>
                <a:lnTo>
                  <a:pt x="3029834" y="1514917"/>
                </a:lnTo>
                <a:lnTo>
                  <a:pt x="3029085" y="1466827"/>
                </a:lnTo>
                <a:lnTo>
                  <a:pt x="3026854" y="1419111"/>
                </a:lnTo>
                <a:lnTo>
                  <a:pt x="3023161" y="1371791"/>
                </a:lnTo>
                <a:lnTo>
                  <a:pt x="3018031" y="1324889"/>
                </a:lnTo>
                <a:lnTo>
                  <a:pt x="3011484" y="1278427"/>
                </a:lnTo>
                <a:lnTo>
                  <a:pt x="3003543" y="1232427"/>
                </a:lnTo>
                <a:lnTo>
                  <a:pt x="2994230" y="1186913"/>
                </a:lnTo>
                <a:lnTo>
                  <a:pt x="2983567" y="1141905"/>
                </a:lnTo>
                <a:lnTo>
                  <a:pt x="2971577" y="1097426"/>
                </a:lnTo>
                <a:lnTo>
                  <a:pt x="2958281" y="1053498"/>
                </a:lnTo>
                <a:lnTo>
                  <a:pt x="2943702" y="1010143"/>
                </a:lnTo>
                <a:lnTo>
                  <a:pt x="2927863" y="967384"/>
                </a:lnTo>
                <a:lnTo>
                  <a:pt x="2910784" y="925243"/>
                </a:lnTo>
                <a:lnTo>
                  <a:pt x="2892489" y="883741"/>
                </a:lnTo>
                <a:lnTo>
                  <a:pt x="2872999" y="842902"/>
                </a:lnTo>
                <a:lnTo>
                  <a:pt x="2852338" y="802747"/>
                </a:lnTo>
                <a:lnTo>
                  <a:pt x="2830526" y="763298"/>
                </a:lnTo>
                <a:lnTo>
                  <a:pt x="2807586" y="724578"/>
                </a:lnTo>
                <a:lnTo>
                  <a:pt x="2783540" y="686608"/>
                </a:lnTo>
                <a:lnTo>
                  <a:pt x="2758411" y="649412"/>
                </a:lnTo>
                <a:lnTo>
                  <a:pt x="2732221" y="613011"/>
                </a:lnTo>
                <a:lnTo>
                  <a:pt x="2704991" y="577427"/>
                </a:lnTo>
                <a:lnTo>
                  <a:pt x="2676745" y="542683"/>
                </a:lnTo>
                <a:lnTo>
                  <a:pt x="2647503" y="508800"/>
                </a:lnTo>
                <a:lnTo>
                  <a:pt x="2617289" y="475801"/>
                </a:lnTo>
                <a:lnTo>
                  <a:pt x="2586125" y="443709"/>
                </a:lnTo>
                <a:lnTo>
                  <a:pt x="2554032" y="412544"/>
                </a:lnTo>
                <a:lnTo>
                  <a:pt x="2521034" y="382330"/>
                </a:lnTo>
                <a:lnTo>
                  <a:pt x="2487151" y="353089"/>
                </a:lnTo>
                <a:lnTo>
                  <a:pt x="2452407" y="324842"/>
                </a:lnTo>
                <a:lnTo>
                  <a:pt x="2416823" y="297613"/>
                </a:lnTo>
                <a:lnTo>
                  <a:pt x="2380421" y="271422"/>
                </a:lnTo>
                <a:lnTo>
                  <a:pt x="2343225" y="246293"/>
                </a:lnTo>
                <a:lnTo>
                  <a:pt x="2305256" y="222248"/>
                </a:lnTo>
                <a:lnTo>
                  <a:pt x="2266536" y="199308"/>
                </a:lnTo>
                <a:lnTo>
                  <a:pt x="2227087" y="177496"/>
                </a:lnTo>
                <a:lnTo>
                  <a:pt x="2186932" y="156834"/>
                </a:lnTo>
                <a:lnTo>
                  <a:pt x="2146092" y="137344"/>
                </a:lnTo>
                <a:lnTo>
                  <a:pt x="2104591" y="119049"/>
                </a:lnTo>
                <a:lnTo>
                  <a:pt x="2062449" y="101971"/>
                </a:lnTo>
                <a:lnTo>
                  <a:pt x="2019690" y="86131"/>
                </a:lnTo>
                <a:lnTo>
                  <a:pt x="1976336" y="71552"/>
                </a:lnTo>
                <a:lnTo>
                  <a:pt x="1932408" y="58257"/>
                </a:lnTo>
                <a:lnTo>
                  <a:pt x="1887929" y="46266"/>
                </a:lnTo>
                <a:lnTo>
                  <a:pt x="1842921" y="35604"/>
                </a:lnTo>
                <a:lnTo>
                  <a:pt x="1797406" y="26291"/>
                </a:lnTo>
                <a:lnTo>
                  <a:pt x="1751407" y="18350"/>
                </a:lnTo>
                <a:lnTo>
                  <a:pt x="1704945" y="11803"/>
                </a:lnTo>
                <a:lnTo>
                  <a:pt x="1658043" y="6672"/>
                </a:lnTo>
                <a:lnTo>
                  <a:pt x="1610722" y="2980"/>
                </a:lnTo>
                <a:lnTo>
                  <a:pt x="1563006" y="748"/>
                </a:lnTo>
                <a:lnTo>
                  <a:pt x="1514917" y="0"/>
                </a:lnTo>
                <a:close/>
              </a:path>
            </a:pathLst>
          </a:custGeom>
          <a:solidFill>
            <a:srgbClr val="1275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632BD5EE-E401-4827-9666-8B5C7031A589}"/>
              </a:ext>
            </a:extLst>
          </p:cNvPr>
          <p:cNvSpPr>
            <a:spLocks/>
          </p:cNvSpPr>
          <p:nvPr userDrawn="1"/>
        </p:nvSpPr>
        <p:spPr bwMode="auto">
          <a:xfrm>
            <a:off x="2198688" y="4537075"/>
            <a:ext cx="2538412" cy="2501900"/>
          </a:xfrm>
          <a:custGeom>
            <a:avLst/>
            <a:gdLst>
              <a:gd name="T0" fmla="*/ 1172587 w 2538095"/>
              <a:gd name="T1" fmla="*/ 3586 h 2503170"/>
              <a:gd name="T2" fmla="*/ 1031004 w 2538095"/>
              <a:gd name="T3" fmla="*/ 22017 h 2503170"/>
              <a:gd name="T4" fmla="*/ 894776 w 2538095"/>
              <a:gd name="T5" fmla="*/ 55327 h 2503170"/>
              <a:gd name="T6" fmla="*/ 764791 w 2538095"/>
              <a:gd name="T7" fmla="*/ 102646 h 2503170"/>
              <a:gd name="T8" fmla="*/ 641938 w 2538095"/>
              <a:gd name="T9" fmla="*/ 163098 h 2503170"/>
              <a:gd name="T10" fmla="*/ 527106 w 2538095"/>
              <a:gd name="T11" fmla="*/ 235811 h 2503170"/>
              <a:gd name="T12" fmla="*/ 421180 w 2538095"/>
              <a:gd name="T13" fmla="*/ 319913 h 2503170"/>
              <a:gd name="T14" fmla="*/ 325048 w 2538095"/>
              <a:gd name="T15" fmla="*/ 414526 h 2503170"/>
              <a:gd name="T16" fmla="*/ 239597 w 2538095"/>
              <a:gd name="T17" fmla="*/ 518781 h 2503170"/>
              <a:gd name="T18" fmla="*/ 165717 w 2538095"/>
              <a:gd name="T19" fmla="*/ 631800 h 2503170"/>
              <a:gd name="T20" fmla="*/ 104293 w 2538095"/>
              <a:gd name="T21" fmla="*/ 752714 h 2503170"/>
              <a:gd name="T22" fmla="*/ 56215 w 2538095"/>
              <a:gd name="T23" fmla="*/ 880647 h 2503170"/>
              <a:gd name="T24" fmla="*/ 22370 w 2538095"/>
              <a:gd name="T25" fmla="*/ 1014724 h 2503170"/>
              <a:gd name="T26" fmla="*/ 3643 w 2538095"/>
              <a:gd name="T27" fmla="*/ 1154074 h 2503170"/>
              <a:gd name="T28" fmla="*/ 916 w 2538095"/>
              <a:gd name="T29" fmla="*/ 1297397 h 2503170"/>
              <a:gd name="T30" fmla="*/ 14405 w 2538095"/>
              <a:gd name="T31" fmla="*/ 1438307 h 2503170"/>
              <a:gd name="T32" fmla="*/ 43307 w 2538095"/>
              <a:gd name="T33" fmla="*/ 1574235 h 2503170"/>
              <a:gd name="T34" fmla="*/ 86741 w 2538095"/>
              <a:gd name="T35" fmla="*/ 1704310 h 2503170"/>
              <a:gd name="T36" fmla="*/ 143814 w 2538095"/>
              <a:gd name="T37" fmla="*/ 1827657 h 2503170"/>
              <a:gd name="T38" fmla="*/ 213641 w 2538095"/>
              <a:gd name="T39" fmla="*/ 1943404 h 2503170"/>
              <a:gd name="T40" fmla="*/ 295333 w 2538095"/>
              <a:gd name="T41" fmla="*/ 2050676 h 2503170"/>
              <a:gd name="T42" fmla="*/ 388001 w 2538095"/>
              <a:gd name="T43" fmla="*/ 2148599 h 2503170"/>
              <a:gd name="T44" fmla="*/ 490762 w 2538095"/>
              <a:gd name="T45" fmla="*/ 2236300 h 2503170"/>
              <a:gd name="T46" fmla="*/ 602725 w 2538095"/>
              <a:gd name="T47" fmla="*/ 2312906 h 2503170"/>
              <a:gd name="T48" fmla="*/ 723004 w 2538095"/>
              <a:gd name="T49" fmla="*/ 2377542 h 2503170"/>
              <a:gd name="T50" fmla="*/ 850709 w 2538095"/>
              <a:gd name="T51" fmla="*/ 2429336 h 2503170"/>
              <a:gd name="T52" fmla="*/ 984955 w 2538095"/>
              <a:gd name="T53" fmla="*/ 2467413 h 2503170"/>
              <a:gd name="T54" fmla="*/ 1124852 w 2538095"/>
              <a:gd name="T55" fmla="*/ 2490899 h 2503170"/>
              <a:gd name="T56" fmla="*/ 1269515 w 2538095"/>
              <a:gd name="T57" fmla="*/ 2498923 h 2503170"/>
              <a:gd name="T58" fmla="*/ 1414178 w 2538095"/>
              <a:gd name="T59" fmla="*/ 2490899 h 2503170"/>
              <a:gd name="T60" fmla="*/ 1554074 w 2538095"/>
              <a:gd name="T61" fmla="*/ 2467413 h 2503170"/>
              <a:gd name="T62" fmla="*/ 1688320 w 2538095"/>
              <a:gd name="T63" fmla="*/ 2429336 h 2503170"/>
              <a:gd name="T64" fmla="*/ 1816026 w 2538095"/>
              <a:gd name="T65" fmla="*/ 2377542 h 2503170"/>
              <a:gd name="T66" fmla="*/ 1936304 w 2538095"/>
              <a:gd name="T67" fmla="*/ 2312906 h 2503170"/>
              <a:gd name="T68" fmla="*/ 2048268 w 2538095"/>
              <a:gd name="T69" fmla="*/ 2236300 h 2503170"/>
              <a:gd name="T70" fmla="*/ 2151028 w 2538095"/>
              <a:gd name="T71" fmla="*/ 2148599 h 2503170"/>
              <a:gd name="T72" fmla="*/ 2243697 w 2538095"/>
              <a:gd name="T73" fmla="*/ 2050676 h 2503170"/>
              <a:gd name="T74" fmla="*/ 2325388 w 2538095"/>
              <a:gd name="T75" fmla="*/ 1943404 h 2503170"/>
              <a:gd name="T76" fmla="*/ 2395216 w 2538095"/>
              <a:gd name="T77" fmla="*/ 1827657 h 2503170"/>
              <a:gd name="T78" fmla="*/ 2452289 w 2538095"/>
              <a:gd name="T79" fmla="*/ 1704310 h 2503170"/>
              <a:gd name="T80" fmla="*/ 2495723 w 2538095"/>
              <a:gd name="T81" fmla="*/ 1574235 h 2503170"/>
              <a:gd name="T82" fmla="*/ 2524625 w 2538095"/>
              <a:gd name="T83" fmla="*/ 1438307 h 2503170"/>
              <a:gd name="T84" fmla="*/ 2538114 w 2538095"/>
              <a:gd name="T85" fmla="*/ 1297397 h 2503170"/>
              <a:gd name="T86" fmla="*/ 2535387 w 2538095"/>
              <a:gd name="T87" fmla="*/ 1154074 h 2503170"/>
              <a:gd name="T88" fmla="*/ 2516660 w 2538095"/>
              <a:gd name="T89" fmla="*/ 1014724 h 2503170"/>
              <a:gd name="T90" fmla="*/ 2482815 w 2538095"/>
              <a:gd name="T91" fmla="*/ 880647 h 2503170"/>
              <a:gd name="T92" fmla="*/ 2434737 w 2538095"/>
              <a:gd name="T93" fmla="*/ 752714 h 2503170"/>
              <a:gd name="T94" fmla="*/ 2373313 w 2538095"/>
              <a:gd name="T95" fmla="*/ 631800 h 2503170"/>
              <a:gd name="T96" fmla="*/ 2299433 w 2538095"/>
              <a:gd name="T97" fmla="*/ 518781 h 2503170"/>
              <a:gd name="T98" fmla="*/ 2213982 w 2538095"/>
              <a:gd name="T99" fmla="*/ 414526 h 2503170"/>
              <a:gd name="T100" fmla="*/ 2117850 w 2538095"/>
              <a:gd name="T101" fmla="*/ 319913 h 2503170"/>
              <a:gd name="T102" fmla="*/ 2011924 w 2538095"/>
              <a:gd name="T103" fmla="*/ 235811 h 2503170"/>
              <a:gd name="T104" fmla="*/ 1897091 w 2538095"/>
              <a:gd name="T105" fmla="*/ 163098 h 2503170"/>
              <a:gd name="T106" fmla="*/ 1774240 w 2538095"/>
              <a:gd name="T107" fmla="*/ 102646 h 2503170"/>
              <a:gd name="T108" fmla="*/ 1644253 w 2538095"/>
              <a:gd name="T109" fmla="*/ 55327 h 2503170"/>
              <a:gd name="T110" fmla="*/ 1508025 w 2538095"/>
              <a:gd name="T111" fmla="*/ 22017 h 2503170"/>
              <a:gd name="T112" fmla="*/ 1366443 w 2538095"/>
              <a:gd name="T113" fmla="*/ 3586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25A9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B4D61C6-B6DA-4946-A548-DA89A5DDB0A2}"/>
              </a:ext>
            </a:extLst>
          </p:cNvPr>
          <p:cNvSpPr>
            <a:spLocks/>
          </p:cNvSpPr>
          <p:nvPr userDrawn="1"/>
        </p:nvSpPr>
        <p:spPr bwMode="auto">
          <a:xfrm>
            <a:off x="2198688" y="7583488"/>
            <a:ext cx="2538412" cy="2503487"/>
          </a:xfrm>
          <a:custGeom>
            <a:avLst/>
            <a:gdLst>
              <a:gd name="T0" fmla="*/ 1172587 w 2538095"/>
              <a:gd name="T1" fmla="*/ 3592 h 2503170"/>
              <a:gd name="T2" fmla="*/ 1031004 w 2538095"/>
              <a:gd name="T3" fmla="*/ 22059 h 2503170"/>
              <a:gd name="T4" fmla="*/ 894776 w 2538095"/>
              <a:gd name="T5" fmla="*/ 55432 h 2503170"/>
              <a:gd name="T6" fmla="*/ 764791 w 2538095"/>
              <a:gd name="T7" fmla="*/ 102841 h 2503170"/>
              <a:gd name="T8" fmla="*/ 641938 w 2538095"/>
              <a:gd name="T9" fmla="*/ 163410 h 2503170"/>
              <a:gd name="T10" fmla="*/ 527106 w 2538095"/>
              <a:gd name="T11" fmla="*/ 236261 h 2503170"/>
              <a:gd name="T12" fmla="*/ 421180 w 2538095"/>
              <a:gd name="T13" fmla="*/ 320523 h 2503170"/>
              <a:gd name="T14" fmla="*/ 325048 w 2538095"/>
              <a:gd name="T15" fmla="*/ 415317 h 2503170"/>
              <a:gd name="T16" fmla="*/ 239597 w 2538095"/>
              <a:gd name="T17" fmla="*/ 519769 h 2503170"/>
              <a:gd name="T18" fmla="*/ 165717 w 2538095"/>
              <a:gd name="T19" fmla="*/ 633003 h 2503170"/>
              <a:gd name="T20" fmla="*/ 104293 w 2538095"/>
              <a:gd name="T21" fmla="*/ 754145 h 2503170"/>
              <a:gd name="T22" fmla="*/ 56215 w 2538095"/>
              <a:gd name="T23" fmla="*/ 882324 h 2503170"/>
              <a:gd name="T24" fmla="*/ 22370 w 2538095"/>
              <a:gd name="T25" fmla="*/ 1016657 h 2503170"/>
              <a:gd name="T26" fmla="*/ 3643 w 2538095"/>
              <a:gd name="T27" fmla="*/ 1156270 h 2503170"/>
              <a:gd name="T28" fmla="*/ 916 w 2538095"/>
              <a:gd name="T29" fmla="*/ 1299869 h 2503170"/>
              <a:gd name="T30" fmla="*/ 14405 w 2538095"/>
              <a:gd name="T31" fmla="*/ 1441044 h 2503170"/>
              <a:gd name="T32" fmla="*/ 43307 w 2538095"/>
              <a:gd name="T33" fmla="*/ 1577234 h 2503170"/>
              <a:gd name="T34" fmla="*/ 86741 w 2538095"/>
              <a:gd name="T35" fmla="*/ 1707555 h 2503170"/>
              <a:gd name="T36" fmla="*/ 143814 w 2538095"/>
              <a:gd name="T37" fmla="*/ 1831138 h 2503170"/>
              <a:gd name="T38" fmla="*/ 213641 w 2538095"/>
              <a:gd name="T39" fmla="*/ 1947105 h 2503170"/>
              <a:gd name="T40" fmla="*/ 295333 w 2538095"/>
              <a:gd name="T41" fmla="*/ 2054580 h 2503170"/>
              <a:gd name="T42" fmla="*/ 388001 w 2538095"/>
              <a:gd name="T43" fmla="*/ 2152692 h 2503170"/>
              <a:gd name="T44" fmla="*/ 490762 w 2538095"/>
              <a:gd name="T45" fmla="*/ 2240559 h 2503170"/>
              <a:gd name="T46" fmla="*/ 602725 w 2538095"/>
              <a:gd name="T47" fmla="*/ 2317309 h 2503170"/>
              <a:gd name="T48" fmla="*/ 723004 w 2538095"/>
              <a:gd name="T49" fmla="*/ 2382070 h 2503170"/>
              <a:gd name="T50" fmla="*/ 850709 w 2538095"/>
              <a:gd name="T51" fmla="*/ 2433961 h 2503170"/>
              <a:gd name="T52" fmla="*/ 984955 w 2538095"/>
              <a:gd name="T53" fmla="*/ 2472111 h 2503170"/>
              <a:gd name="T54" fmla="*/ 1124852 w 2538095"/>
              <a:gd name="T55" fmla="*/ 2495642 h 2503170"/>
              <a:gd name="T56" fmla="*/ 1269515 w 2538095"/>
              <a:gd name="T57" fmla="*/ 2503681 h 2503170"/>
              <a:gd name="T58" fmla="*/ 1414178 w 2538095"/>
              <a:gd name="T59" fmla="*/ 2495642 h 2503170"/>
              <a:gd name="T60" fmla="*/ 1554074 w 2538095"/>
              <a:gd name="T61" fmla="*/ 2472111 h 2503170"/>
              <a:gd name="T62" fmla="*/ 1688320 w 2538095"/>
              <a:gd name="T63" fmla="*/ 2433961 h 2503170"/>
              <a:gd name="T64" fmla="*/ 1816026 w 2538095"/>
              <a:gd name="T65" fmla="*/ 2382070 h 2503170"/>
              <a:gd name="T66" fmla="*/ 1936304 w 2538095"/>
              <a:gd name="T67" fmla="*/ 2317309 h 2503170"/>
              <a:gd name="T68" fmla="*/ 2048268 w 2538095"/>
              <a:gd name="T69" fmla="*/ 2240559 h 2503170"/>
              <a:gd name="T70" fmla="*/ 2151028 w 2538095"/>
              <a:gd name="T71" fmla="*/ 2152692 h 2503170"/>
              <a:gd name="T72" fmla="*/ 2243697 w 2538095"/>
              <a:gd name="T73" fmla="*/ 2054580 h 2503170"/>
              <a:gd name="T74" fmla="*/ 2325388 w 2538095"/>
              <a:gd name="T75" fmla="*/ 1947105 h 2503170"/>
              <a:gd name="T76" fmla="*/ 2395216 w 2538095"/>
              <a:gd name="T77" fmla="*/ 1831138 h 2503170"/>
              <a:gd name="T78" fmla="*/ 2452289 w 2538095"/>
              <a:gd name="T79" fmla="*/ 1707555 h 2503170"/>
              <a:gd name="T80" fmla="*/ 2495723 w 2538095"/>
              <a:gd name="T81" fmla="*/ 1577234 h 2503170"/>
              <a:gd name="T82" fmla="*/ 2524625 w 2538095"/>
              <a:gd name="T83" fmla="*/ 1441044 h 2503170"/>
              <a:gd name="T84" fmla="*/ 2538114 w 2538095"/>
              <a:gd name="T85" fmla="*/ 1299869 h 2503170"/>
              <a:gd name="T86" fmla="*/ 2535387 w 2538095"/>
              <a:gd name="T87" fmla="*/ 1156270 h 2503170"/>
              <a:gd name="T88" fmla="*/ 2516660 w 2538095"/>
              <a:gd name="T89" fmla="*/ 1016657 h 2503170"/>
              <a:gd name="T90" fmla="*/ 2482815 w 2538095"/>
              <a:gd name="T91" fmla="*/ 882324 h 2503170"/>
              <a:gd name="T92" fmla="*/ 2434737 w 2538095"/>
              <a:gd name="T93" fmla="*/ 754145 h 2503170"/>
              <a:gd name="T94" fmla="*/ 2373313 w 2538095"/>
              <a:gd name="T95" fmla="*/ 633003 h 2503170"/>
              <a:gd name="T96" fmla="*/ 2299433 w 2538095"/>
              <a:gd name="T97" fmla="*/ 519769 h 2503170"/>
              <a:gd name="T98" fmla="*/ 2213982 w 2538095"/>
              <a:gd name="T99" fmla="*/ 415317 h 2503170"/>
              <a:gd name="T100" fmla="*/ 2117850 w 2538095"/>
              <a:gd name="T101" fmla="*/ 320523 h 2503170"/>
              <a:gd name="T102" fmla="*/ 2011924 w 2538095"/>
              <a:gd name="T103" fmla="*/ 236261 h 2503170"/>
              <a:gd name="T104" fmla="*/ 1897091 w 2538095"/>
              <a:gd name="T105" fmla="*/ 163410 h 2503170"/>
              <a:gd name="T106" fmla="*/ 1774240 w 2538095"/>
              <a:gd name="T107" fmla="*/ 102841 h 2503170"/>
              <a:gd name="T108" fmla="*/ 1644253 w 2538095"/>
              <a:gd name="T109" fmla="*/ 55432 h 2503170"/>
              <a:gd name="T110" fmla="*/ 1508025 w 2538095"/>
              <a:gd name="T111" fmla="*/ 22059 h 2503170"/>
              <a:gd name="T112" fmla="*/ 1366443 w 2538095"/>
              <a:gd name="T113" fmla="*/ 3592 h 250317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38095" h="2503170">
                <a:moveTo>
                  <a:pt x="1269039" y="0"/>
                </a:moveTo>
                <a:lnTo>
                  <a:pt x="1220362" y="903"/>
                </a:lnTo>
                <a:lnTo>
                  <a:pt x="1172149" y="3592"/>
                </a:lnTo>
                <a:lnTo>
                  <a:pt x="1124432" y="8035"/>
                </a:lnTo>
                <a:lnTo>
                  <a:pt x="1077243" y="14198"/>
                </a:lnTo>
                <a:lnTo>
                  <a:pt x="1030617" y="22050"/>
                </a:lnTo>
                <a:lnTo>
                  <a:pt x="984586" y="31557"/>
                </a:lnTo>
                <a:lnTo>
                  <a:pt x="939183" y="42689"/>
                </a:lnTo>
                <a:lnTo>
                  <a:pt x="894440" y="55411"/>
                </a:lnTo>
                <a:lnTo>
                  <a:pt x="850391" y="69692"/>
                </a:lnTo>
                <a:lnTo>
                  <a:pt x="807069" y="85500"/>
                </a:lnTo>
                <a:lnTo>
                  <a:pt x="764505" y="102802"/>
                </a:lnTo>
                <a:lnTo>
                  <a:pt x="722734" y="121565"/>
                </a:lnTo>
                <a:lnTo>
                  <a:pt x="681787" y="141758"/>
                </a:lnTo>
                <a:lnTo>
                  <a:pt x="641698" y="163347"/>
                </a:lnTo>
                <a:lnTo>
                  <a:pt x="602500" y="186300"/>
                </a:lnTo>
                <a:lnTo>
                  <a:pt x="564226" y="210586"/>
                </a:lnTo>
                <a:lnTo>
                  <a:pt x="526908" y="236171"/>
                </a:lnTo>
                <a:lnTo>
                  <a:pt x="490579" y="263023"/>
                </a:lnTo>
                <a:lnTo>
                  <a:pt x="455273" y="291110"/>
                </a:lnTo>
                <a:lnTo>
                  <a:pt x="421021" y="320400"/>
                </a:lnTo>
                <a:lnTo>
                  <a:pt x="387857" y="350859"/>
                </a:lnTo>
                <a:lnTo>
                  <a:pt x="355814" y="382456"/>
                </a:lnTo>
                <a:lnTo>
                  <a:pt x="324925" y="415158"/>
                </a:lnTo>
                <a:lnTo>
                  <a:pt x="295222" y="448932"/>
                </a:lnTo>
                <a:lnTo>
                  <a:pt x="266738" y="483748"/>
                </a:lnTo>
                <a:lnTo>
                  <a:pt x="239507" y="519571"/>
                </a:lnTo>
                <a:lnTo>
                  <a:pt x="213560" y="556369"/>
                </a:lnTo>
                <a:lnTo>
                  <a:pt x="188932" y="594111"/>
                </a:lnTo>
                <a:lnTo>
                  <a:pt x="165654" y="632763"/>
                </a:lnTo>
                <a:lnTo>
                  <a:pt x="143760" y="672294"/>
                </a:lnTo>
                <a:lnTo>
                  <a:pt x="123282" y="712670"/>
                </a:lnTo>
                <a:lnTo>
                  <a:pt x="104254" y="753860"/>
                </a:lnTo>
                <a:lnTo>
                  <a:pt x="86708" y="795832"/>
                </a:lnTo>
                <a:lnTo>
                  <a:pt x="70677" y="838551"/>
                </a:lnTo>
                <a:lnTo>
                  <a:pt x="56194" y="881988"/>
                </a:lnTo>
                <a:lnTo>
                  <a:pt x="43292" y="926108"/>
                </a:lnTo>
                <a:lnTo>
                  <a:pt x="32003" y="970879"/>
                </a:lnTo>
                <a:lnTo>
                  <a:pt x="22361" y="1016270"/>
                </a:lnTo>
                <a:lnTo>
                  <a:pt x="14399" y="1062247"/>
                </a:lnTo>
                <a:lnTo>
                  <a:pt x="8148" y="1108779"/>
                </a:lnTo>
                <a:lnTo>
                  <a:pt x="3643" y="1155832"/>
                </a:lnTo>
                <a:lnTo>
                  <a:pt x="916" y="1203375"/>
                </a:lnTo>
                <a:lnTo>
                  <a:pt x="0" y="1251375"/>
                </a:lnTo>
                <a:lnTo>
                  <a:pt x="916" y="1299374"/>
                </a:lnTo>
                <a:lnTo>
                  <a:pt x="3643" y="1346915"/>
                </a:lnTo>
                <a:lnTo>
                  <a:pt x="8148" y="1393967"/>
                </a:lnTo>
                <a:lnTo>
                  <a:pt x="14399" y="1440498"/>
                </a:lnTo>
                <a:lnTo>
                  <a:pt x="22361" y="1486474"/>
                </a:lnTo>
                <a:lnTo>
                  <a:pt x="32003" y="1531863"/>
                </a:lnTo>
                <a:lnTo>
                  <a:pt x="43292" y="1576634"/>
                </a:lnTo>
                <a:lnTo>
                  <a:pt x="56194" y="1620753"/>
                </a:lnTo>
                <a:lnTo>
                  <a:pt x="70677" y="1664188"/>
                </a:lnTo>
                <a:lnTo>
                  <a:pt x="86708" y="1706907"/>
                </a:lnTo>
                <a:lnTo>
                  <a:pt x="104254" y="1748877"/>
                </a:lnTo>
                <a:lnTo>
                  <a:pt x="123282" y="1790067"/>
                </a:lnTo>
                <a:lnTo>
                  <a:pt x="143760" y="1830442"/>
                </a:lnTo>
                <a:lnTo>
                  <a:pt x="165654" y="1869972"/>
                </a:lnTo>
                <a:lnTo>
                  <a:pt x="188932" y="1908624"/>
                </a:lnTo>
                <a:lnTo>
                  <a:pt x="213560" y="1946365"/>
                </a:lnTo>
                <a:lnTo>
                  <a:pt x="239507" y="1983163"/>
                </a:lnTo>
                <a:lnTo>
                  <a:pt x="266738" y="2018986"/>
                </a:lnTo>
                <a:lnTo>
                  <a:pt x="295222" y="2053800"/>
                </a:lnTo>
                <a:lnTo>
                  <a:pt x="324925" y="2087575"/>
                </a:lnTo>
                <a:lnTo>
                  <a:pt x="355814" y="2120276"/>
                </a:lnTo>
                <a:lnTo>
                  <a:pt x="387857" y="2151873"/>
                </a:lnTo>
                <a:lnTo>
                  <a:pt x="421021" y="2182332"/>
                </a:lnTo>
                <a:lnTo>
                  <a:pt x="455273" y="2211621"/>
                </a:lnTo>
                <a:lnTo>
                  <a:pt x="490579" y="2239707"/>
                </a:lnTo>
                <a:lnTo>
                  <a:pt x="526908" y="2266559"/>
                </a:lnTo>
                <a:lnTo>
                  <a:pt x="564226" y="2292144"/>
                </a:lnTo>
                <a:lnTo>
                  <a:pt x="602500" y="2316430"/>
                </a:lnTo>
                <a:lnTo>
                  <a:pt x="641698" y="2339383"/>
                </a:lnTo>
                <a:lnTo>
                  <a:pt x="681787" y="2360972"/>
                </a:lnTo>
                <a:lnTo>
                  <a:pt x="722734" y="2381164"/>
                </a:lnTo>
                <a:lnTo>
                  <a:pt x="764505" y="2399928"/>
                </a:lnTo>
                <a:lnTo>
                  <a:pt x="807069" y="2417229"/>
                </a:lnTo>
                <a:lnTo>
                  <a:pt x="850391" y="2433037"/>
                </a:lnTo>
                <a:lnTo>
                  <a:pt x="894440" y="2447318"/>
                </a:lnTo>
                <a:lnTo>
                  <a:pt x="939183" y="2460040"/>
                </a:lnTo>
                <a:lnTo>
                  <a:pt x="984586" y="2471172"/>
                </a:lnTo>
                <a:lnTo>
                  <a:pt x="1030617" y="2480679"/>
                </a:lnTo>
                <a:lnTo>
                  <a:pt x="1077243" y="2488531"/>
                </a:lnTo>
                <a:lnTo>
                  <a:pt x="1124432" y="2494694"/>
                </a:lnTo>
                <a:lnTo>
                  <a:pt x="1172149" y="2499137"/>
                </a:lnTo>
                <a:lnTo>
                  <a:pt x="1220362" y="2501826"/>
                </a:lnTo>
                <a:lnTo>
                  <a:pt x="1269039" y="2502730"/>
                </a:lnTo>
                <a:lnTo>
                  <a:pt x="1317716" y="2501826"/>
                </a:lnTo>
                <a:lnTo>
                  <a:pt x="1365930" y="2499137"/>
                </a:lnTo>
                <a:lnTo>
                  <a:pt x="1413647" y="2494694"/>
                </a:lnTo>
                <a:lnTo>
                  <a:pt x="1460835" y="2488531"/>
                </a:lnTo>
                <a:lnTo>
                  <a:pt x="1507461" y="2480679"/>
                </a:lnTo>
                <a:lnTo>
                  <a:pt x="1553492" y="2471172"/>
                </a:lnTo>
                <a:lnTo>
                  <a:pt x="1598896" y="2460040"/>
                </a:lnTo>
                <a:lnTo>
                  <a:pt x="1643638" y="2447318"/>
                </a:lnTo>
                <a:lnTo>
                  <a:pt x="1687687" y="2433037"/>
                </a:lnTo>
                <a:lnTo>
                  <a:pt x="1731010" y="2417229"/>
                </a:lnTo>
                <a:lnTo>
                  <a:pt x="1773574" y="2399928"/>
                </a:lnTo>
                <a:lnTo>
                  <a:pt x="1815345" y="2381164"/>
                </a:lnTo>
                <a:lnTo>
                  <a:pt x="1856292" y="2360972"/>
                </a:lnTo>
                <a:lnTo>
                  <a:pt x="1896380" y="2339383"/>
                </a:lnTo>
                <a:lnTo>
                  <a:pt x="1935578" y="2316430"/>
                </a:lnTo>
                <a:lnTo>
                  <a:pt x="1973853" y="2292144"/>
                </a:lnTo>
                <a:lnTo>
                  <a:pt x="2011171" y="2266559"/>
                </a:lnTo>
                <a:lnTo>
                  <a:pt x="2047500" y="2239707"/>
                </a:lnTo>
                <a:lnTo>
                  <a:pt x="2082806" y="2211621"/>
                </a:lnTo>
                <a:lnTo>
                  <a:pt x="2117058" y="2182332"/>
                </a:lnTo>
                <a:lnTo>
                  <a:pt x="2150221" y="2151873"/>
                </a:lnTo>
                <a:lnTo>
                  <a:pt x="2182264" y="2120276"/>
                </a:lnTo>
                <a:lnTo>
                  <a:pt x="2213154" y="2087575"/>
                </a:lnTo>
                <a:lnTo>
                  <a:pt x="2242857" y="2053800"/>
                </a:lnTo>
                <a:lnTo>
                  <a:pt x="2271341" y="2018986"/>
                </a:lnTo>
                <a:lnTo>
                  <a:pt x="2298572" y="1983163"/>
                </a:lnTo>
                <a:lnTo>
                  <a:pt x="2324518" y="1946365"/>
                </a:lnTo>
                <a:lnTo>
                  <a:pt x="2349147" y="1908624"/>
                </a:lnTo>
                <a:lnTo>
                  <a:pt x="2372425" y="1869972"/>
                </a:lnTo>
                <a:lnTo>
                  <a:pt x="2394319" y="1830442"/>
                </a:lnTo>
                <a:lnTo>
                  <a:pt x="2414796" y="1790067"/>
                </a:lnTo>
                <a:lnTo>
                  <a:pt x="2433825" y="1748877"/>
                </a:lnTo>
                <a:lnTo>
                  <a:pt x="2451371" y="1706907"/>
                </a:lnTo>
                <a:lnTo>
                  <a:pt x="2467402" y="1664188"/>
                </a:lnTo>
                <a:lnTo>
                  <a:pt x="2481885" y="1620753"/>
                </a:lnTo>
                <a:lnTo>
                  <a:pt x="2494787" y="1576634"/>
                </a:lnTo>
                <a:lnTo>
                  <a:pt x="2506076" y="1531863"/>
                </a:lnTo>
                <a:lnTo>
                  <a:pt x="2515718" y="1486474"/>
                </a:lnTo>
                <a:lnTo>
                  <a:pt x="2523680" y="1440498"/>
                </a:lnTo>
                <a:lnTo>
                  <a:pt x="2529930" y="1393967"/>
                </a:lnTo>
                <a:lnTo>
                  <a:pt x="2534436" y="1346915"/>
                </a:lnTo>
                <a:lnTo>
                  <a:pt x="2537163" y="1299374"/>
                </a:lnTo>
                <a:lnTo>
                  <a:pt x="2538079" y="1251375"/>
                </a:lnTo>
                <a:lnTo>
                  <a:pt x="2537163" y="1203375"/>
                </a:lnTo>
                <a:lnTo>
                  <a:pt x="2534436" y="1155832"/>
                </a:lnTo>
                <a:lnTo>
                  <a:pt x="2529930" y="1108779"/>
                </a:lnTo>
                <a:lnTo>
                  <a:pt x="2523680" y="1062247"/>
                </a:lnTo>
                <a:lnTo>
                  <a:pt x="2515718" y="1016270"/>
                </a:lnTo>
                <a:lnTo>
                  <a:pt x="2506076" y="970879"/>
                </a:lnTo>
                <a:lnTo>
                  <a:pt x="2494787" y="926108"/>
                </a:lnTo>
                <a:lnTo>
                  <a:pt x="2481885" y="881988"/>
                </a:lnTo>
                <a:lnTo>
                  <a:pt x="2467402" y="838551"/>
                </a:lnTo>
                <a:lnTo>
                  <a:pt x="2451371" y="795832"/>
                </a:lnTo>
                <a:lnTo>
                  <a:pt x="2433825" y="753860"/>
                </a:lnTo>
                <a:lnTo>
                  <a:pt x="2414796" y="712670"/>
                </a:lnTo>
                <a:lnTo>
                  <a:pt x="2394319" y="672294"/>
                </a:lnTo>
                <a:lnTo>
                  <a:pt x="2372425" y="632763"/>
                </a:lnTo>
                <a:lnTo>
                  <a:pt x="2349147" y="594111"/>
                </a:lnTo>
                <a:lnTo>
                  <a:pt x="2324518" y="556369"/>
                </a:lnTo>
                <a:lnTo>
                  <a:pt x="2298572" y="519571"/>
                </a:lnTo>
                <a:lnTo>
                  <a:pt x="2271341" y="483748"/>
                </a:lnTo>
                <a:lnTo>
                  <a:pt x="2242857" y="448932"/>
                </a:lnTo>
                <a:lnTo>
                  <a:pt x="2213154" y="415158"/>
                </a:lnTo>
                <a:lnTo>
                  <a:pt x="2182264" y="382456"/>
                </a:lnTo>
                <a:lnTo>
                  <a:pt x="2150221" y="350859"/>
                </a:lnTo>
                <a:lnTo>
                  <a:pt x="2117058" y="320400"/>
                </a:lnTo>
                <a:lnTo>
                  <a:pt x="2082806" y="291110"/>
                </a:lnTo>
                <a:lnTo>
                  <a:pt x="2047500" y="263023"/>
                </a:lnTo>
                <a:lnTo>
                  <a:pt x="2011171" y="236171"/>
                </a:lnTo>
                <a:lnTo>
                  <a:pt x="1973853" y="210586"/>
                </a:lnTo>
                <a:lnTo>
                  <a:pt x="1935578" y="186300"/>
                </a:lnTo>
                <a:lnTo>
                  <a:pt x="1896380" y="163347"/>
                </a:lnTo>
                <a:lnTo>
                  <a:pt x="1856292" y="141758"/>
                </a:lnTo>
                <a:lnTo>
                  <a:pt x="1815345" y="121565"/>
                </a:lnTo>
                <a:lnTo>
                  <a:pt x="1773574" y="102802"/>
                </a:lnTo>
                <a:lnTo>
                  <a:pt x="1731010" y="85500"/>
                </a:lnTo>
                <a:lnTo>
                  <a:pt x="1687687" y="69692"/>
                </a:lnTo>
                <a:lnTo>
                  <a:pt x="1643638" y="55411"/>
                </a:lnTo>
                <a:lnTo>
                  <a:pt x="1598896" y="42689"/>
                </a:lnTo>
                <a:lnTo>
                  <a:pt x="1553492" y="31557"/>
                </a:lnTo>
                <a:lnTo>
                  <a:pt x="1507461" y="22050"/>
                </a:lnTo>
                <a:lnTo>
                  <a:pt x="1460835" y="14198"/>
                </a:lnTo>
                <a:lnTo>
                  <a:pt x="1413647" y="8035"/>
                </a:lnTo>
                <a:lnTo>
                  <a:pt x="1365930" y="3592"/>
                </a:lnTo>
                <a:lnTo>
                  <a:pt x="1317716" y="903"/>
                </a:lnTo>
                <a:lnTo>
                  <a:pt x="1269039" y="0"/>
                </a:lnTo>
                <a:close/>
              </a:path>
            </a:pathLst>
          </a:custGeom>
          <a:solidFill>
            <a:srgbClr val="B3B5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" name="Group 79">
            <a:extLst>
              <a:ext uri="{FF2B5EF4-FFF2-40B4-BE49-F238E27FC236}">
                <a16:creationId xmlns:a16="http://schemas.microsoft.com/office/drawing/2014/main" id="{8CBD3088-392D-42CF-95B6-39478A1FD7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16" name="bk object 16">
              <a:extLst>
                <a:ext uri="{FF2B5EF4-FFF2-40B4-BE49-F238E27FC236}">
                  <a16:creationId xmlns:a16="http://schemas.microsoft.com/office/drawing/2014/main" id="{17F6B77F-6D60-4592-BCFD-73AD1FE1F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17">
              <a:extLst>
                <a:ext uri="{FF2B5EF4-FFF2-40B4-BE49-F238E27FC236}">
                  <a16:creationId xmlns:a16="http://schemas.microsoft.com/office/drawing/2014/main" id="{66759DF1-66B5-4361-AB41-E8ADA2130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18">
              <a:extLst>
                <a:ext uri="{FF2B5EF4-FFF2-40B4-BE49-F238E27FC236}">
                  <a16:creationId xmlns:a16="http://schemas.microsoft.com/office/drawing/2014/main" id="{AEF11D2C-D20D-4A93-B89A-C3DEF1691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19">
              <a:extLst>
                <a:ext uri="{FF2B5EF4-FFF2-40B4-BE49-F238E27FC236}">
                  <a16:creationId xmlns:a16="http://schemas.microsoft.com/office/drawing/2014/main" id="{3C25EB86-9B81-41F5-A144-0C5602C5EC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0">
              <a:extLst>
                <a:ext uri="{FF2B5EF4-FFF2-40B4-BE49-F238E27FC236}">
                  <a16:creationId xmlns:a16="http://schemas.microsoft.com/office/drawing/2014/main" id="{B36B5BB5-B0C2-48C7-A5D4-7C0A970E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1">
              <a:extLst>
                <a:ext uri="{FF2B5EF4-FFF2-40B4-BE49-F238E27FC236}">
                  <a16:creationId xmlns:a16="http://schemas.microsoft.com/office/drawing/2014/main" id="{7866BB7B-5D41-4EC1-B070-D902D9AEDC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2">
              <a:extLst>
                <a:ext uri="{FF2B5EF4-FFF2-40B4-BE49-F238E27FC236}">
                  <a16:creationId xmlns:a16="http://schemas.microsoft.com/office/drawing/2014/main" id="{EC4441AA-A746-4C52-81B2-211CEC231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3">
              <a:extLst>
                <a:ext uri="{FF2B5EF4-FFF2-40B4-BE49-F238E27FC236}">
                  <a16:creationId xmlns:a16="http://schemas.microsoft.com/office/drawing/2014/main" id="{50AAED86-7A56-4A42-9216-29424D1EC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24">
              <a:extLst>
                <a:ext uri="{FF2B5EF4-FFF2-40B4-BE49-F238E27FC236}">
                  <a16:creationId xmlns:a16="http://schemas.microsoft.com/office/drawing/2014/main" id="{4E394046-1448-4E8A-8CEB-29CFB4AE7D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25">
              <a:extLst>
                <a:ext uri="{FF2B5EF4-FFF2-40B4-BE49-F238E27FC236}">
                  <a16:creationId xmlns:a16="http://schemas.microsoft.com/office/drawing/2014/main" id="{FD8FFAF2-1FAC-4932-A154-EB72253621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26">
              <a:extLst>
                <a:ext uri="{FF2B5EF4-FFF2-40B4-BE49-F238E27FC236}">
                  <a16:creationId xmlns:a16="http://schemas.microsoft.com/office/drawing/2014/main" id="{DD20A50C-7A0B-4166-BF34-79CADFE93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27">
              <a:extLst>
                <a:ext uri="{FF2B5EF4-FFF2-40B4-BE49-F238E27FC236}">
                  <a16:creationId xmlns:a16="http://schemas.microsoft.com/office/drawing/2014/main" id="{EE55AA93-767B-4D62-93FC-B878F48A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28">
              <a:extLst>
                <a:ext uri="{FF2B5EF4-FFF2-40B4-BE49-F238E27FC236}">
                  <a16:creationId xmlns:a16="http://schemas.microsoft.com/office/drawing/2014/main" id="{5F0376BE-6C92-4CF0-89C6-5719CE2AD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29">
              <a:extLst>
                <a:ext uri="{FF2B5EF4-FFF2-40B4-BE49-F238E27FC236}">
                  <a16:creationId xmlns:a16="http://schemas.microsoft.com/office/drawing/2014/main" id="{22EE6B50-4361-4C91-9380-D12F393AE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0">
              <a:extLst>
                <a:ext uri="{FF2B5EF4-FFF2-40B4-BE49-F238E27FC236}">
                  <a16:creationId xmlns:a16="http://schemas.microsoft.com/office/drawing/2014/main" id="{87135D4C-A6A4-4EEA-8752-7ED833EE9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bk object 31">
              <a:extLst>
                <a:ext uri="{FF2B5EF4-FFF2-40B4-BE49-F238E27FC236}">
                  <a16:creationId xmlns:a16="http://schemas.microsoft.com/office/drawing/2014/main" id="{D88AF999-4D5B-49D0-AD6D-57DEBECAA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bk object 32">
              <a:extLst>
                <a:ext uri="{FF2B5EF4-FFF2-40B4-BE49-F238E27FC236}">
                  <a16:creationId xmlns:a16="http://schemas.microsoft.com/office/drawing/2014/main" id="{001EC091-5A44-4482-8FF4-BB9638B6DA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bk object 33">
              <a:extLst>
                <a:ext uri="{FF2B5EF4-FFF2-40B4-BE49-F238E27FC236}">
                  <a16:creationId xmlns:a16="http://schemas.microsoft.com/office/drawing/2014/main" id="{E47A0A18-51D9-47B6-BC54-2631F244D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bk object 34">
              <a:extLst>
                <a:ext uri="{FF2B5EF4-FFF2-40B4-BE49-F238E27FC236}">
                  <a16:creationId xmlns:a16="http://schemas.microsoft.com/office/drawing/2014/main" id="{3D60D412-91D9-4B11-8E9E-7B2852FB2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bk object 35">
              <a:extLst>
                <a:ext uri="{FF2B5EF4-FFF2-40B4-BE49-F238E27FC236}">
                  <a16:creationId xmlns:a16="http://schemas.microsoft.com/office/drawing/2014/main" id="{B30EFC13-A9E7-4616-B0BD-90DE32D9E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bk object 36">
              <a:extLst>
                <a:ext uri="{FF2B5EF4-FFF2-40B4-BE49-F238E27FC236}">
                  <a16:creationId xmlns:a16="http://schemas.microsoft.com/office/drawing/2014/main" id="{6F659EED-59DF-4FA2-9C6E-60E0A1733D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5289135" y="4890223"/>
            <a:ext cx="14701856" cy="1066959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40" name="Subtitle 2"/>
          <p:cNvSpPr>
            <a:spLocks noGrp="1"/>
          </p:cNvSpPr>
          <p:nvPr>
            <p:ph type="subTitle" idx="1"/>
          </p:nvPr>
        </p:nvSpPr>
        <p:spPr>
          <a:xfrm>
            <a:off x="5359607" y="2718803"/>
            <a:ext cx="14631383" cy="573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3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4707" indent="0" algn="ctr">
              <a:buNone/>
              <a:defRPr sz="3958"/>
            </a:lvl2pPr>
            <a:lvl3pPr marL="1809415" indent="0" algn="ctr">
              <a:buNone/>
              <a:defRPr sz="3562"/>
            </a:lvl3pPr>
            <a:lvl4pPr marL="2714122" indent="0" algn="ctr">
              <a:buNone/>
              <a:defRPr sz="3166"/>
            </a:lvl4pPr>
            <a:lvl5pPr marL="3618829" indent="0" algn="ctr">
              <a:buNone/>
              <a:defRPr sz="3166"/>
            </a:lvl5pPr>
            <a:lvl6pPr marL="4523537" indent="0" algn="ctr">
              <a:buNone/>
              <a:defRPr sz="3166"/>
            </a:lvl6pPr>
            <a:lvl7pPr marL="5428244" indent="0" algn="ctr">
              <a:buNone/>
              <a:defRPr sz="3166"/>
            </a:lvl7pPr>
            <a:lvl8pPr marL="6332952" indent="0" algn="ctr">
              <a:buNone/>
              <a:defRPr sz="3166"/>
            </a:lvl8pPr>
            <a:lvl9pPr marL="7237659" indent="0" algn="ctr">
              <a:buNone/>
              <a:defRPr sz="3166"/>
            </a:lvl9pPr>
          </a:lstStyle>
          <a:p>
            <a:r>
              <a:rPr lang="es-ES"/>
              <a:t>Haga clic para modificar el estilo de subtítulo del patrón</a:t>
            </a:r>
            <a:endParaRPr lang="es-CR" dirty="0"/>
          </a:p>
        </p:txBody>
      </p:sp>
      <p:sp>
        <p:nvSpPr>
          <p:cNvPr id="45" name="Content Placeholder 2"/>
          <p:cNvSpPr>
            <a:spLocks noGrp="1"/>
          </p:cNvSpPr>
          <p:nvPr>
            <p:ph idx="10"/>
          </p:nvPr>
        </p:nvSpPr>
        <p:spPr>
          <a:xfrm>
            <a:off x="5271634" y="6132040"/>
            <a:ext cx="14719356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6" name="Content Placeholder 2"/>
          <p:cNvSpPr>
            <a:spLocks noGrp="1"/>
          </p:cNvSpPr>
          <p:nvPr>
            <p:ph idx="11"/>
          </p:nvPr>
        </p:nvSpPr>
        <p:spPr>
          <a:xfrm>
            <a:off x="5384744" y="9115802"/>
            <a:ext cx="14719356" cy="665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3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7" name="Content Placeholder 2"/>
          <p:cNvSpPr>
            <a:spLocks noGrp="1"/>
          </p:cNvSpPr>
          <p:nvPr>
            <p:ph idx="12"/>
          </p:nvPr>
        </p:nvSpPr>
        <p:spPr>
          <a:xfrm>
            <a:off x="5339083" y="1632196"/>
            <a:ext cx="14719356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3"/>
          </p:nvPr>
        </p:nvSpPr>
        <p:spPr>
          <a:xfrm>
            <a:off x="5359607" y="8014225"/>
            <a:ext cx="14719356" cy="1014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600" b="1"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2" name="Content Placeholder 2"/>
          <p:cNvSpPr>
            <a:spLocks noGrp="1"/>
          </p:cNvSpPr>
          <p:nvPr>
            <p:ph idx="14"/>
          </p:nvPr>
        </p:nvSpPr>
        <p:spPr>
          <a:xfrm>
            <a:off x="2780364" y="1697063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3" name="Content Placeholder 2"/>
          <p:cNvSpPr>
            <a:spLocks noGrp="1"/>
          </p:cNvSpPr>
          <p:nvPr>
            <p:ph idx="15"/>
          </p:nvPr>
        </p:nvSpPr>
        <p:spPr>
          <a:xfrm>
            <a:off x="2780363" y="5077906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4" name="Content Placeholder 2"/>
          <p:cNvSpPr>
            <a:spLocks noGrp="1"/>
          </p:cNvSpPr>
          <p:nvPr>
            <p:ph idx="16"/>
          </p:nvPr>
        </p:nvSpPr>
        <p:spPr>
          <a:xfrm>
            <a:off x="2814901" y="8124851"/>
            <a:ext cx="1269049" cy="14201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250" b="1">
                <a:solidFill>
                  <a:schemeClr val="bg1"/>
                </a:solidFill>
                <a:latin typeface="Century Gothic" panose="020B0502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5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53D7209-F1D6-4BA5-964E-32417815BAE2}"/>
              </a:ext>
            </a:extLst>
          </p:cNvPr>
          <p:cNvSpPr>
            <a:spLocks/>
          </p:cNvSpPr>
          <p:nvPr userDrawn="1"/>
        </p:nvSpPr>
        <p:spPr bwMode="auto">
          <a:xfrm flipV="1">
            <a:off x="1382713" y="2112963"/>
            <a:ext cx="17338675" cy="676275"/>
          </a:xfrm>
          <a:custGeom>
            <a:avLst/>
            <a:gdLst>
              <a:gd name="T0" fmla="*/ 137669398 w 6153150"/>
              <a:gd name="T1" fmla="*/ 0 h 676466"/>
              <a:gd name="T2" fmla="*/ 0 w 6153150"/>
              <a:gd name="T3" fmla="*/ 0 h 67646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153150" h="676466">
                <a:moveTo>
                  <a:pt x="6152933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3849BAF-E9B8-4115-BAE4-DA6A13FF265F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2DC9286-F324-4CF0-9640-11DE811B3BDE}"/>
              </a:ext>
            </a:extLst>
          </p:cNvPr>
          <p:cNvSpPr>
            <a:spLocks/>
          </p:cNvSpPr>
          <p:nvPr userDrawn="1"/>
        </p:nvSpPr>
        <p:spPr bwMode="auto">
          <a:xfrm>
            <a:off x="446088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" name="Group 51">
            <a:extLst>
              <a:ext uri="{FF2B5EF4-FFF2-40B4-BE49-F238E27FC236}">
                <a16:creationId xmlns:a16="http://schemas.microsoft.com/office/drawing/2014/main" id="{58C08F75-1470-4BD0-AEE1-F1691E5F706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E9F032BE-E222-4101-AC75-41B005BB4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91DC8CB7-2411-40C0-952E-170ADEA46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578476FF-FC10-417C-824E-D92EE78CFF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06F39D78-F9AE-47CE-AF3A-1DA0398CC6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E244C934-5A3C-42B1-8CE0-473B137B3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25FB343D-730C-43C1-911F-687471DE7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ED7989BD-A6B9-424A-BEF8-FAED35ACB4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BF74CA01-3C96-4483-B1A9-BAC187DC5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149E2E39-E038-43B4-8D78-157BA29BE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FF91E846-9F24-4A8D-AA33-555302BA0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E35B6F61-7871-4FE6-A447-611B2176C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53760A3B-3423-409D-9233-16D5FC1A32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7B1F3741-75F4-4ACF-952B-A715E1A35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6655E646-264B-4B4F-9E45-B46676483F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FD4556C5-0E4F-4254-A383-30961C3B9D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C570A6D4-6C84-451D-92BC-424CA5E48C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7CCDC716-AFA5-4D7E-9119-DFA304F3F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4845B88A-A454-4B10-AA2A-9520A029EA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7728EDDD-AE65-4696-A706-816DD7C5B0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584814BF-F04B-4864-BD0C-5153EFA622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6FA559EB-BBA9-41A3-A701-77EEBDC79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9189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BC49B26B-370E-4844-B276-CB8F1CB1D742}"/>
              </a:ext>
            </a:extLst>
          </p:cNvPr>
          <p:cNvSpPr>
            <a:spLocks/>
          </p:cNvSpPr>
          <p:nvPr userDrawn="1"/>
        </p:nvSpPr>
        <p:spPr bwMode="auto">
          <a:xfrm>
            <a:off x="6724650" y="8956675"/>
            <a:ext cx="0" cy="0"/>
          </a:xfrm>
          <a:custGeom>
            <a:avLst/>
            <a:gdLst>
              <a:gd name="T0" fmla="*/ 0 60000 65536"/>
              <a:gd name="T1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7873">
            <a:solidFill>
              <a:srgbClr val="4D4D4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1F4C09B-0D8A-427D-A170-29F951CA1962}"/>
              </a:ext>
            </a:extLst>
          </p:cNvPr>
          <p:cNvSpPr>
            <a:spLocks/>
          </p:cNvSpPr>
          <p:nvPr userDrawn="1"/>
        </p:nvSpPr>
        <p:spPr bwMode="auto">
          <a:xfrm flipV="1">
            <a:off x="1358900" y="2789238"/>
            <a:ext cx="8293100" cy="46037"/>
          </a:xfrm>
          <a:custGeom>
            <a:avLst/>
            <a:gdLst>
              <a:gd name="T0" fmla="*/ 0 w 7778115"/>
              <a:gd name="T1" fmla="*/ 0 h 45719"/>
              <a:gd name="T2" fmla="*/ 9427231 w 7778115"/>
              <a:gd name="T3" fmla="*/ 0 h 457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778115" h="45719">
                <a:moveTo>
                  <a:pt x="0" y="0"/>
                </a:moveTo>
                <a:lnTo>
                  <a:pt x="7777796" y="0"/>
                </a:lnTo>
              </a:path>
            </a:pathLst>
          </a:custGeom>
          <a:noFill/>
          <a:ln w="27873">
            <a:solidFill>
              <a:srgbClr val="3B3E4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" name="Group 39">
            <a:extLst>
              <a:ext uri="{FF2B5EF4-FFF2-40B4-BE49-F238E27FC236}">
                <a16:creationId xmlns:a16="http://schemas.microsoft.com/office/drawing/2014/main" id="{A85B30F9-BCDB-41E8-93E8-EE74CA8DFE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8" name="bk object 16">
              <a:extLst>
                <a:ext uri="{FF2B5EF4-FFF2-40B4-BE49-F238E27FC236}">
                  <a16:creationId xmlns:a16="http://schemas.microsoft.com/office/drawing/2014/main" id="{3FF6D569-B261-46D4-8937-60755895F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5B19C1BC-961E-45B6-AC59-8EB0945BBA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971C6E97-0652-4636-960A-B8B257D325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665AA692-25C7-4B91-B511-A823D1446B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F5114159-79B5-43EB-9E4D-02685BD36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3A98B8B1-B7E8-4CD5-A5D6-2E79A590F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03AF1765-568C-4B91-B126-657AE1C19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3">
              <a:extLst>
                <a:ext uri="{FF2B5EF4-FFF2-40B4-BE49-F238E27FC236}">
                  <a16:creationId xmlns:a16="http://schemas.microsoft.com/office/drawing/2014/main" id="{0557A45D-4DC2-4F7F-B1C3-9FF384BED7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4">
              <a:extLst>
                <a:ext uri="{FF2B5EF4-FFF2-40B4-BE49-F238E27FC236}">
                  <a16:creationId xmlns:a16="http://schemas.microsoft.com/office/drawing/2014/main" id="{64534E3C-26D1-4B6E-BC29-72837C9B3C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5">
              <a:extLst>
                <a:ext uri="{FF2B5EF4-FFF2-40B4-BE49-F238E27FC236}">
                  <a16:creationId xmlns:a16="http://schemas.microsoft.com/office/drawing/2014/main" id="{3D342A77-8A60-4763-8525-500A25AFE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6">
              <a:extLst>
                <a:ext uri="{FF2B5EF4-FFF2-40B4-BE49-F238E27FC236}">
                  <a16:creationId xmlns:a16="http://schemas.microsoft.com/office/drawing/2014/main" id="{D357D0D2-4F38-4B36-A6BB-68C65A8C77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7">
              <a:extLst>
                <a:ext uri="{FF2B5EF4-FFF2-40B4-BE49-F238E27FC236}">
                  <a16:creationId xmlns:a16="http://schemas.microsoft.com/office/drawing/2014/main" id="{84F042F9-9855-4581-925B-56FBEE07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28">
              <a:extLst>
                <a:ext uri="{FF2B5EF4-FFF2-40B4-BE49-F238E27FC236}">
                  <a16:creationId xmlns:a16="http://schemas.microsoft.com/office/drawing/2014/main" id="{82BCE7BD-3119-4FDF-B5D1-709C9F43B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29">
              <a:extLst>
                <a:ext uri="{FF2B5EF4-FFF2-40B4-BE49-F238E27FC236}">
                  <a16:creationId xmlns:a16="http://schemas.microsoft.com/office/drawing/2014/main" id="{FA4D2CDA-6C31-45C7-B616-199B4FC8D0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0">
              <a:extLst>
                <a:ext uri="{FF2B5EF4-FFF2-40B4-BE49-F238E27FC236}">
                  <a16:creationId xmlns:a16="http://schemas.microsoft.com/office/drawing/2014/main" id="{CF601C71-D957-4637-9696-D98F05EEF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1">
              <a:extLst>
                <a:ext uri="{FF2B5EF4-FFF2-40B4-BE49-F238E27FC236}">
                  <a16:creationId xmlns:a16="http://schemas.microsoft.com/office/drawing/2014/main" id="{AF1EF6F0-E113-416C-A789-3BC90B98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2">
              <a:extLst>
                <a:ext uri="{FF2B5EF4-FFF2-40B4-BE49-F238E27FC236}">
                  <a16:creationId xmlns:a16="http://schemas.microsoft.com/office/drawing/2014/main" id="{7A045182-50A0-47F6-ADE4-8FFEB5BAB1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3">
              <a:extLst>
                <a:ext uri="{FF2B5EF4-FFF2-40B4-BE49-F238E27FC236}">
                  <a16:creationId xmlns:a16="http://schemas.microsoft.com/office/drawing/2014/main" id="{1D9C0881-34EC-4BB4-B66E-B3E0F9D58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4">
              <a:extLst>
                <a:ext uri="{FF2B5EF4-FFF2-40B4-BE49-F238E27FC236}">
                  <a16:creationId xmlns:a16="http://schemas.microsoft.com/office/drawing/2014/main" id="{3E4416BD-811B-427E-8BBC-9B58CDA217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bk object 35">
              <a:extLst>
                <a:ext uri="{FF2B5EF4-FFF2-40B4-BE49-F238E27FC236}">
                  <a16:creationId xmlns:a16="http://schemas.microsoft.com/office/drawing/2014/main" id="{9FA22779-0D00-431A-B7AA-3153B2701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bk object 36">
              <a:extLst>
                <a:ext uri="{FF2B5EF4-FFF2-40B4-BE49-F238E27FC236}">
                  <a16:creationId xmlns:a16="http://schemas.microsoft.com/office/drawing/2014/main" id="{30CE0409-87DD-40C9-B586-AA4520A512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827033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8270336" cy="2186474"/>
          </a:xfrm>
          <a:prstGeom prst="rect">
            <a:avLst/>
          </a:prstGeom>
        </p:spPr>
        <p:txBody>
          <a:bodyPr/>
          <a:lstStyle>
            <a:lvl1pPr>
              <a:defRPr sz="7200">
                <a:solidFill>
                  <a:srgbClr val="0075C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R" dirty="0"/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10252384" y="603166"/>
            <a:ext cx="8270336" cy="9584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800" b="1">
                <a:solidFill>
                  <a:srgbClr val="0075C0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419223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AF35133A-5C7D-44F2-8B9D-3A90B595F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58B2FAFD-63D8-474D-8EAF-95BAF6D7BD2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34D3CFBA-F9E0-4C7D-A252-35ACE159F6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1003EA99-9467-4F7A-AF62-C16D09FBF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BCAA5762-81F3-4843-BCED-DDB2AB515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88589E04-10BF-4C30-936C-73CDBED67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270AAD83-16B2-4911-A1EF-2CD903367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01927D31-9B2D-4B94-9C18-BAF90A533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9DECF956-2A47-4BDF-98D9-EB36C6694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BCB2A097-3B47-4E56-94D1-E57CA2C044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982ABEE8-B498-4535-85CF-C3B11E31A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EAA33861-7A31-4C5A-88EE-E5FCD06F49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0EB98A64-2954-4EA8-9B29-A164A2B5CF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AFEE94A1-BA84-4F40-8725-A1E65EDC8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228B9565-1B56-4221-94FC-C6A38442A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E1B2536C-D517-4D68-8A76-2E080F8399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529C118B-34A3-48E0-B572-D4EE56EFA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74988644-58AA-474D-803C-F37A5D1389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EE895DB8-7B03-4400-8416-601668A86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899F2BAF-FB21-4A17-8CE7-BFB35C60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9D885A0D-66B5-49F6-8F85-A9486C13C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99440EFE-0457-454C-9921-17C043A30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05352967-4A3F-4045-B41F-4815F2A9C7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75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99649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322365A-CC20-4DC1-9594-76066E2CEF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20104100" cy="1132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0">
            <a:extLst>
              <a:ext uri="{FF2B5EF4-FFF2-40B4-BE49-F238E27FC236}">
                <a16:creationId xmlns:a16="http://schemas.microsoft.com/office/drawing/2014/main" id="{79A7445E-8714-43DE-91C8-4219C7983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CA3A1B81-298E-4CFC-B11B-C9B2262D7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097E5D52-8E24-42CA-BA13-57DF2BCE7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7CD307C8-4AFF-4553-B564-6979E617F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058F73D3-E735-4BCB-95F0-A94B85D8A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6DB5AD3C-7A51-4D15-984A-22422F127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5BBB61D9-1868-4E84-B809-528D7338A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64F616F1-0C6E-4E0A-ACB3-322BF5294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3F73C156-4894-4658-8FA5-DE18EBB34F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974CAF95-F998-44A7-B40A-9BC1075A1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BA6AC8E7-060B-4C21-81B5-0CE6321B2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829F6203-C4F7-4A9F-92C2-F83C015DC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4E2D923D-41A5-4E53-8FFB-8549F8A2A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C5195F45-392B-4245-A51A-360B8A5D0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AECA832D-A256-4FA1-889F-36CDE1833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4B267D16-D6C2-4B05-91B9-3320D27BC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478D6F26-BC64-4724-9323-4583B2933F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77017F3E-A675-4B6A-B221-110ECC63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901C4ABB-2122-4333-8EA6-2800CDEE0D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9A6492D9-B356-4703-BEC1-F5EF682610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D5538625-6C72-46EB-8787-BE8383410F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46A98E44-3C9E-4E5E-9AE0-16EAE55255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75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8262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8228DEF-A51E-4853-804F-CE30C9DA88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0">
            <a:extLst>
              <a:ext uri="{FF2B5EF4-FFF2-40B4-BE49-F238E27FC236}">
                <a16:creationId xmlns:a16="http://schemas.microsoft.com/office/drawing/2014/main" id="{E820EE3F-2D8A-4816-8AF5-5FEAED789F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452975" y="10287000"/>
            <a:ext cx="2538413" cy="838200"/>
            <a:chOff x="8337242" y="3091828"/>
            <a:chExt cx="8975325" cy="2954557"/>
          </a:xfrm>
        </p:grpSpPr>
        <p:sp>
          <p:nvSpPr>
            <p:cNvPr id="6" name="bk object 16">
              <a:extLst>
                <a:ext uri="{FF2B5EF4-FFF2-40B4-BE49-F238E27FC236}">
                  <a16:creationId xmlns:a16="http://schemas.microsoft.com/office/drawing/2014/main" id="{9E6AEA4F-B70E-49F6-9D7A-62496E2078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40902" y="4184565"/>
              <a:ext cx="6971665" cy="1861820"/>
            </a:xfrm>
            <a:custGeom>
              <a:avLst/>
              <a:gdLst>
                <a:gd name="T0" fmla="*/ 5341523 w 6971665"/>
                <a:gd name="T1" fmla="*/ 405066 h 1861820"/>
                <a:gd name="T2" fmla="*/ 4205903 w 6971665"/>
                <a:gd name="T3" fmla="*/ 405066 h 1861820"/>
                <a:gd name="T4" fmla="*/ 4773927 w 6971665"/>
                <a:gd name="T5" fmla="*/ 1861639 h 1861820"/>
                <a:gd name="T6" fmla="*/ 5341523 w 6971665"/>
                <a:gd name="T7" fmla="*/ 405066 h 1861820"/>
                <a:gd name="T8" fmla="*/ 4649858 w 6971665"/>
                <a:gd name="T9" fmla="*/ 0 h 1861820"/>
                <a:gd name="T10" fmla="*/ 0 w 6971665"/>
                <a:gd name="T11" fmla="*/ 0 h 1861820"/>
                <a:gd name="T12" fmla="*/ 0 w 6971665"/>
                <a:gd name="T13" fmla="*/ 405066 h 1861820"/>
                <a:gd name="T14" fmla="*/ 6730538 w 6971665"/>
                <a:gd name="T15" fmla="*/ 405066 h 1861820"/>
                <a:gd name="T16" fmla="*/ 6744451 w 6971665"/>
                <a:gd name="T17" fmla="*/ 381653 h 1861820"/>
                <a:gd name="T18" fmla="*/ 4773927 w 6971665"/>
                <a:gd name="T19" fmla="*/ 381653 h 1861820"/>
                <a:gd name="T20" fmla="*/ 4649858 w 6971665"/>
                <a:gd name="T21" fmla="*/ 0 h 1861820"/>
                <a:gd name="T22" fmla="*/ 6971253 w 6971665"/>
                <a:gd name="T23" fmla="*/ 0 h 1861820"/>
                <a:gd name="T24" fmla="*/ 4897986 w 6971665"/>
                <a:gd name="T25" fmla="*/ 0 h 1861820"/>
                <a:gd name="T26" fmla="*/ 4773927 w 6971665"/>
                <a:gd name="T27" fmla="*/ 381653 h 1861820"/>
                <a:gd name="T28" fmla="*/ 6744451 w 6971665"/>
                <a:gd name="T29" fmla="*/ 381653 h 1861820"/>
                <a:gd name="T30" fmla="*/ 6971253 w 6971665"/>
                <a:gd name="T31" fmla="*/ 0 h 18618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971665" h="1861820">
                  <a:moveTo>
                    <a:pt x="5341523" y="405066"/>
                  </a:moveTo>
                  <a:lnTo>
                    <a:pt x="4205903" y="405066"/>
                  </a:lnTo>
                  <a:lnTo>
                    <a:pt x="4773927" y="1861639"/>
                  </a:lnTo>
                  <a:lnTo>
                    <a:pt x="5341523" y="405066"/>
                  </a:lnTo>
                  <a:close/>
                </a:path>
                <a:path w="6971665" h="1861820">
                  <a:moveTo>
                    <a:pt x="4649858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6730538" y="405066"/>
                  </a:lnTo>
                  <a:lnTo>
                    <a:pt x="6744451" y="381653"/>
                  </a:lnTo>
                  <a:lnTo>
                    <a:pt x="4773927" y="381653"/>
                  </a:lnTo>
                  <a:lnTo>
                    <a:pt x="4649858" y="0"/>
                  </a:lnTo>
                  <a:close/>
                </a:path>
                <a:path w="6971665" h="1861820">
                  <a:moveTo>
                    <a:pt x="6971253" y="0"/>
                  </a:moveTo>
                  <a:lnTo>
                    <a:pt x="4897986" y="0"/>
                  </a:lnTo>
                  <a:lnTo>
                    <a:pt x="4773927" y="381653"/>
                  </a:lnTo>
                  <a:lnTo>
                    <a:pt x="6744451" y="381653"/>
                  </a:lnTo>
                  <a:lnTo>
                    <a:pt x="697125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bk object 17">
              <a:extLst>
                <a:ext uri="{FF2B5EF4-FFF2-40B4-BE49-F238E27FC236}">
                  <a16:creationId xmlns:a16="http://schemas.microsoft.com/office/drawing/2014/main" id="{92835817-FF09-4D14-B5DD-D1360E819E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37242" y="4184565"/>
              <a:ext cx="1509395" cy="405130"/>
            </a:xfrm>
            <a:custGeom>
              <a:avLst/>
              <a:gdLst>
                <a:gd name="T0" fmla="*/ 1506823 w 1509395"/>
                <a:gd name="T1" fmla="*/ 0 h 405129"/>
                <a:gd name="T2" fmla="*/ 240788 w 1509395"/>
                <a:gd name="T3" fmla="*/ 0 h 405129"/>
                <a:gd name="T4" fmla="*/ 0 w 1509395"/>
                <a:gd name="T5" fmla="*/ 405069 h 405129"/>
                <a:gd name="T6" fmla="*/ 1509001 w 1509395"/>
                <a:gd name="T7" fmla="*/ 405069 h 405129"/>
                <a:gd name="T8" fmla="*/ 1495130 w 1509395"/>
                <a:gd name="T9" fmla="*/ 355705 h 405129"/>
                <a:gd name="T10" fmla="*/ 1484961 w 1509395"/>
                <a:gd name="T11" fmla="*/ 304895 h 405129"/>
                <a:gd name="T12" fmla="*/ 1478705 w 1509395"/>
                <a:gd name="T13" fmla="*/ 252776 h 405129"/>
                <a:gd name="T14" fmla="*/ 1476572 w 1509395"/>
                <a:gd name="T15" fmla="*/ 199480 h 405129"/>
                <a:gd name="T16" fmla="*/ 1478537 w 1509395"/>
                <a:gd name="T17" fmla="*/ 147837 h 405129"/>
                <a:gd name="T18" fmla="*/ 1484331 w 1509395"/>
                <a:gd name="T19" fmla="*/ 97286 h 405129"/>
                <a:gd name="T20" fmla="*/ 1493809 w 1509395"/>
                <a:gd name="T21" fmla="*/ 47962 h 405129"/>
                <a:gd name="T22" fmla="*/ 1506823 w 1509395"/>
                <a:gd name="T23" fmla="*/ 0 h 4051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09395" h="405129">
                  <a:moveTo>
                    <a:pt x="1506823" y="0"/>
                  </a:moveTo>
                  <a:lnTo>
                    <a:pt x="240788" y="0"/>
                  </a:lnTo>
                  <a:lnTo>
                    <a:pt x="0" y="405066"/>
                  </a:lnTo>
                  <a:lnTo>
                    <a:pt x="1509001" y="405066"/>
                  </a:lnTo>
                  <a:lnTo>
                    <a:pt x="1495130" y="355702"/>
                  </a:lnTo>
                  <a:lnTo>
                    <a:pt x="1484961" y="304892"/>
                  </a:lnTo>
                  <a:lnTo>
                    <a:pt x="1478705" y="252773"/>
                  </a:lnTo>
                  <a:lnTo>
                    <a:pt x="1476572" y="199480"/>
                  </a:lnTo>
                  <a:lnTo>
                    <a:pt x="1478537" y="147837"/>
                  </a:lnTo>
                  <a:lnTo>
                    <a:pt x="1484331" y="97286"/>
                  </a:lnTo>
                  <a:lnTo>
                    <a:pt x="1493809" y="47962"/>
                  </a:lnTo>
                  <a:lnTo>
                    <a:pt x="1506823" y="0"/>
                  </a:lnTo>
                  <a:close/>
                </a:path>
              </a:pathLst>
            </a:custGeom>
            <a:solidFill>
              <a:srgbClr val="B0AE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bk object 18">
              <a:extLst>
                <a:ext uri="{FF2B5EF4-FFF2-40B4-BE49-F238E27FC236}">
                  <a16:creationId xmlns:a16="http://schemas.microsoft.com/office/drawing/2014/main" id="{FE39835A-FAB2-455A-8777-457A9DE14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93" y="3162885"/>
              <a:ext cx="1019810" cy="405130"/>
            </a:xfrm>
            <a:custGeom>
              <a:avLst/>
              <a:gdLst>
                <a:gd name="T0" fmla="*/ 887871 w 1019809"/>
                <a:gd name="T1" fmla="*/ 0 h 405129"/>
                <a:gd name="T2" fmla="*/ 0 w 1019809"/>
                <a:gd name="T3" fmla="*/ 0 h 405129"/>
                <a:gd name="T4" fmla="*/ 0 w 1019809"/>
                <a:gd name="T5" fmla="*/ 404629 h 405129"/>
                <a:gd name="T6" fmla="*/ 1019427 w 1019809"/>
                <a:gd name="T7" fmla="*/ 404629 h 405129"/>
                <a:gd name="T8" fmla="*/ 887871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887868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019424" y="404626"/>
                  </a:lnTo>
                  <a:lnTo>
                    <a:pt x="8878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bk object 19">
              <a:extLst>
                <a:ext uri="{FF2B5EF4-FFF2-40B4-BE49-F238E27FC236}">
                  <a16:creationId xmlns:a16="http://schemas.microsoft.com/office/drawing/2014/main" id="{C213E436-CB3E-48C6-9047-6FEAC661C0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521" y="3091828"/>
              <a:ext cx="2033270" cy="476250"/>
            </a:xfrm>
            <a:custGeom>
              <a:avLst/>
              <a:gdLst>
                <a:gd name="T0" fmla="*/ 1016524 w 2033270"/>
                <a:gd name="T1" fmla="*/ 0 h 476250"/>
                <a:gd name="T2" fmla="*/ 966669 w 2033270"/>
                <a:gd name="T3" fmla="*/ 928 h 476250"/>
                <a:gd name="T4" fmla="*/ 917290 w 2033270"/>
                <a:gd name="T5" fmla="*/ 3687 h 476250"/>
                <a:gd name="T6" fmla="*/ 868418 w 2033270"/>
                <a:gd name="T7" fmla="*/ 8239 h 476250"/>
                <a:gd name="T8" fmla="*/ 820086 w 2033270"/>
                <a:gd name="T9" fmla="*/ 14545 h 476250"/>
                <a:gd name="T10" fmla="*/ 772323 w 2033270"/>
                <a:gd name="T11" fmla="*/ 22568 h 476250"/>
                <a:gd name="T12" fmla="*/ 725162 w 2033270"/>
                <a:gd name="T13" fmla="*/ 32268 h 476250"/>
                <a:gd name="T14" fmla="*/ 678635 w 2033270"/>
                <a:gd name="T15" fmla="*/ 43609 h 476250"/>
                <a:gd name="T16" fmla="*/ 632772 w 2033270"/>
                <a:gd name="T17" fmla="*/ 56550 h 476250"/>
                <a:gd name="T18" fmla="*/ 587605 w 2033270"/>
                <a:gd name="T19" fmla="*/ 71055 h 476250"/>
                <a:gd name="T20" fmla="*/ 538260 w 2033270"/>
                <a:gd name="T21" fmla="*/ 88971 h 476250"/>
                <a:gd name="T22" fmla="*/ 489868 w 2033270"/>
                <a:gd name="T23" fmla="*/ 108752 h 476250"/>
                <a:gd name="T24" fmla="*/ 442472 w 2033270"/>
                <a:gd name="T25" fmla="*/ 130354 h 476250"/>
                <a:gd name="T26" fmla="*/ 396120 w 2033270"/>
                <a:gd name="T27" fmla="*/ 153733 h 476250"/>
                <a:gd name="T28" fmla="*/ 350855 w 2033270"/>
                <a:gd name="T29" fmla="*/ 178846 h 476250"/>
                <a:gd name="T30" fmla="*/ 306725 w 2033270"/>
                <a:gd name="T31" fmla="*/ 205649 h 476250"/>
                <a:gd name="T32" fmla="*/ 263775 w 2033270"/>
                <a:gd name="T33" fmla="*/ 234098 h 476250"/>
                <a:gd name="T34" fmla="*/ 222051 w 2033270"/>
                <a:gd name="T35" fmla="*/ 264151 h 476250"/>
                <a:gd name="T36" fmla="*/ 181598 w 2033270"/>
                <a:gd name="T37" fmla="*/ 295762 h 476250"/>
                <a:gd name="T38" fmla="*/ 142462 w 2033270"/>
                <a:gd name="T39" fmla="*/ 328889 h 476250"/>
                <a:gd name="T40" fmla="*/ 104688 w 2033270"/>
                <a:gd name="T41" fmla="*/ 363488 h 476250"/>
                <a:gd name="T42" fmla="*/ 68323 w 2033270"/>
                <a:gd name="T43" fmla="*/ 399516 h 476250"/>
                <a:gd name="T44" fmla="*/ 33411 w 2033270"/>
                <a:gd name="T45" fmla="*/ 436928 h 476250"/>
                <a:gd name="T46" fmla="*/ 0 w 2033270"/>
                <a:gd name="T47" fmla="*/ 475681 h 476250"/>
                <a:gd name="T48" fmla="*/ 2033048 w 2033270"/>
                <a:gd name="T49" fmla="*/ 475681 h 476250"/>
                <a:gd name="T50" fmla="*/ 1999636 w 2033270"/>
                <a:gd name="T51" fmla="*/ 436928 h 476250"/>
                <a:gd name="T52" fmla="*/ 1964724 w 2033270"/>
                <a:gd name="T53" fmla="*/ 399516 h 476250"/>
                <a:gd name="T54" fmla="*/ 1928359 w 2033270"/>
                <a:gd name="T55" fmla="*/ 363488 h 476250"/>
                <a:gd name="T56" fmla="*/ 1890585 w 2033270"/>
                <a:gd name="T57" fmla="*/ 328889 h 476250"/>
                <a:gd name="T58" fmla="*/ 1851449 w 2033270"/>
                <a:gd name="T59" fmla="*/ 295762 h 476250"/>
                <a:gd name="T60" fmla="*/ 1810996 w 2033270"/>
                <a:gd name="T61" fmla="*/ 264151 h 476250"/>
                <a:gd name="T62" fmla="*/ 1769272 w 2033270"/>
                <a:gd name="T63" fmla="*/ 234098 h 476250"/>
                <a:gd name="T64" fmla="*/ 1726322 w 2033270"/>
                <a:gd name="T65" fmla="*/ 205649 h 476250"/>
                <a:gd name="T66" fmla="*/ 1682192 w 2033270"/>
                <a:gd name="T67" fmla="*/ 178846 h 476250"/>
                <a:gd name="T68" fmla="*/ 1636928 w 2033270"/>
                <a:gd name="T69" fmla="*/ 153733 h 476250"/>
                <a:gd name="T70" fmla="*/ 1590575 w 2033270"/>
                <a:gd name="T71" fmla="*/ 130354 h 476250"/>
                <a:gd name="T72" fmla="*/ 1543179 w 2033270"/>
                <a:gd name="T73" fmla="*/ 108752 h 476250"/>
                <a:gd name="T74" fmla="*/ 1494787 w 2033270"/>
                <a:gd name="T75" fmla="*/ 88971 h 476250"/>
                <a:gd name="T76" fmla="*/ 1445442 w 2033270"/>
                <a:gd name="T77" fmla="*/ 71055 h 476250"/>
                <a:gd name="T78" fmla="*/ 1400264 w 2033270"/>
                <a:gd name="T79" fmla="*/ 56550 h 476250"/>
                <a:gd name="T80" fmla="*/ 1354396 w 2033270"/>
                <a:gd name="T81" fmla="*/ 43609 h 476250"/>
                <a:gd name="T82" fmla="*/ 1307866 w 2033270"/>
                <a:gd name="T83" fmla="*/ 32268 h 476250"/>
                <a:gd name="T84" fmla="*/ 1260707 w 2033270"/>
                <a:gd name="T85" fmla="*/ 22568 h 476250"/>
                <a:gd name="T86" fmla="*/ 1212948 w 2033270"/>
                <a:gd name="T87" fmla="*/ 14545 h 476250"/>
                <a:gd name="T88" fmla="*/ 1164619 w 2033270"/>
                <a:gd name="T89" fmla="*/ 8239 h 476250"/>
                <a:gd name="T90" fmla="*/ 1115752 w 2033270"/>
                <a:gd name="T91" fmla="*/ 3687 h 476250"/>
                <a:gd name="T92" fmla="*/ 1066377 w 2033270"/>
                <a:gd name="T93" fmla="*/ 928 h 476250"/>
                <a:gd name="T94" fmla="*/ 1016524 w 2033270"/>
                <a:gd name="T95" fmla="*/ 0 h 4762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33270" h="476250">
                  <a:moveTo>
                    <a:pt x="1016524" y="0"/>
                  </a:moveTo>
                  <a:lnTo>
                    <a:pt x="966669" y="928"/>
                  </a:lnTo>
                  <a:lnTo>
                    <a:pt x="917290" y="3687"/>
                  </a:lnTo>
                  <a:lnTo>
                    <a:pt x="868418" y="8239"/>
                  </a:lnTo>
                  <a:lnTo>
                    <a:pt x="820086" y="14545"/>
                  </a:lnTo>
                  <a:lnTo>
                    <a:pt x="772323" y="22568"/>
                  </a:lnTo>
                  <a:lnTo>
                    <a:pt x="725162" y="32268"/>
                  </a:lnTo>
                  <a:lnTo>
                    <a:pt x="678635" y="43609"/>
                  </a:lnTo>
                  <a:lnTo>
                    <a:pt x="632772" y="56550"/>
                  </a:lnTo>
                  <a:lnTo>
                    <a:pt x="587605" y="71055"/>
                  </a:lnTo>
                  <a:lnTo>
                    <a:pt x="538260" y="88971"/>
                  </a:lnTo>
                  <a:lnTo>
                    <a:pt x="489868" y="108752"/>
                  </a:lnTo>
                  <a:lnTo>
                    <a:pt x="442472" y="130354"/>
                  </a:lnTo>
                  <a:lnTo>
                    <a:pt x="396120" y="153733"/>
                  </a:lnTo>
                  <a:lnTo>
                    <a:pt x="350855" y="178846"/>
                  </a:lnTo>
                  <a:lnTo>
                    <a:pt x="306725" y="205649"/>
                  </a:lnTo>
                  <a:lnTo>
                    <a:pt x="263775" y="234098"/>
                  </a:lnTo>
                  <a:lnTo>
                    <a:pt x="222051" y="264151"/>
                  </a:lnTo>
                  <a:lnTo>
                    <a:pt x="181598" y="295762"/>
                  </a:lnTo>
                  <a:lnTo>
                    <a:pt x="142462" y="328889"/>
                  </a:lnTo>
                  <a:lnTo>
                    <a:pt x="104688" y="363488"/>
                  </a:lnTo>
                  <a:lnTo>
                    <a:pt x="68323" y="399516"/>
                  </a:lnTo>
                  <a:lnTo>
                    <a:pt x="33411" y="436928"/>
                  </a:lnTo>
                  <a:lnTo>
                    <a:pt x="0" y="475681"/>
                  </a:lnTo>
                  <a:lnTo>
                    <a:pt x="2033048" y="475681"/>
                  </a:lnTo>
                  <a:lnTo>
                    <a:pt x="1999636" y="436928"/>
                  </a:lnTo>
                  <a:lnTo>
                    <a:pt x="1964724" y="399516"/>
                  </a:lnTo>
                  <a:lnTo>
                    <a:pt x="1928359" y="363488"/>
                  </a:lnTo>
                  <a:lnTo>
                    <a:pt x="1890585" y="328889"/>
                  </a:lnTo>
                  <a:lnTo>
                    <a:pt x="1851449" y="295762"/>
                  </a:lnTo>
                  <a:lnTo>
                    <a:pt x="1810996" y="264151"/>
                  </a:lnTo>
                  <a:lnTo>
                    <a:pt x="1769272" y="234098"/>
                  </a:lnTo>
                  <a:lnTo>
                    <a:pt x="1726322" y="205649"/>
                  </a:lnTo>
                  <a:lnTo>
                    <a:pt x="1682192" y="178846"/>
                  </a:lnTo>
                  <a:lnTo>
                    <a:pt x="1636928" y="153733"/>
                  </a:lnTo>
                  <a:lnTo>
                    <a:pt x="1590575" y="130354"/>
                  </a:lnTo>
                  <a:lnTo>
                    <a:pt x="1543179" y="108752"/>
                  </a:lnTo>
                  <a:lnTo>
                    <a:pt x="1494787" y="88971"/>
                  </a:lnTo>
                  <a:lnTo>
                    <a:pt x="1445442" y="71055"/>
                  </a:lnTo>
                  <a:lnTo>
                    <a:pt x="1400264" y="56550"/>
                  </a:lnTo>
                  <a:lnTo>
                    <a:pt x="1354396" y="43609"/>
                  </a:lnTo>
                  <a:lnTo>
                    <a:pt x="1307866" y="32268"/>
                  </a:lnTo>
                  <a:lnTo>
                    <a:pt x="1260707" y="22568"/>
                  </a:lnTo>
                  <a:lnTo>
                    <a:pt x="1212948" y="14545"/>
                  </a:lnTo>
                  <a:lnTo>
                    <a:pt x="1164619" y="8239"/>
                  </a:lnTo>
                  <a:lnTo>
                    <a:pt x="1115752" y="3687"/>
                  </a:lnTo>
                  <a:lnTo>
                    <a:pt x="1066377" y="928"/>
                  </a:lnTo>
                  <a:lnTo>
                    <a:pt x="101652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bk object 20">
              <a:extLst>
                <a:ext uri="{FF2B5EF4-FFF2-40B4-BE49-F238E27FC236}">
                  <a16:creationId xmlns:a16="http://schemas.microsoft.com/office/drawing/2014/main" id="{5CEDB9DB-489B-41E5-98BE-830C1BB28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9" y="3673469"/>
              <a:ext cx="1186180" cy="405765"/>
            </a:xfrm>
            <a:custGeom>
              <a:avLst/>
              <a:gdLst>
                <a:gd name="T0" fmla="*/ 1053908 w 1186179"/>
                <a:gd name="T1" fmla="*/ 0 h 405764"/>
                <a:gd name="T2" fmla="*/ 0 w 1186179"/>
                <a:gd name="T3" fmla="*/ 0 h 405764"/>
                <a:gd name="T4" fmla="*/ 0 w 1186179"/>
                <a:gd name="T5" fmla="*/ 405142 h 405764"/>
                <a:gd name="T6" fmla="*/ 1185610 w 1186179"/>
                <a:gd name="T7" fmla="*/ 405142 h 405764"/>
                <a:gd name="T8" fmla="*/ 1053908 w 1186179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6179" h="405764">
                  <a:moveTo>
                    <a:pt x="1053905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1185607" y="405139"/>
                  </a:lnTo>
                  <a:lnTo>
                    <a:pt x="1053905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bk object 21">
              <a:extLst>
                <a:ext uri="{FF2B5EF4-FFF2-40B4-BE49-F238E27FC236}">
                  <a16:creationId xmlns:a16="http://schemas.microsoft.com/office/drawing/2014/main" id="{D69A2D2C-EBFA-4C04-A1F9-0A5A6A68B6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273362" y="3673469"/>
              <a:ext cx="1185545" cy="405765"/>
            </a:xfrm>
            <a:custGeom>
              <a:avLst/>
              <a:gdLst>
                <a:gd name="T0" fmla="*/ 1185537 w 1185544"/>
                <a:gd name="T1" fmla="*/ 0 h 405764"/>
                <a:gd name="T2" fmla="*/ 131702 w 1185544"/>
                <a:gd name="T3" fmla="*/ 0 h 405764"/>
                <a:gd name="T4" fmla="*/ 0 w 1185544"/>
                <a:gd name="T5" fmla="*/ 405142 h 405764"/>
                <a:gd name="T6" fmla="*/ 1185537 w 1185544"/>
                <a:gd name="T7" fmla="*/ 405142 h 405764"/>
                <a:gd name="T8" fmla="*/ 1185537 w 1185544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544" h="405764">
                  <a:moveTo>
                    <a:pt x="1185534" y="0"/>
                  </a:moveTo>
                  <a:lnTo>
                    <a:pt x="131702" y="0"/>
                  </a:lnTo>
                  <a:lnTo>
                    <a:pt x="0" y="405139"/>
                  </a:lnTo>
                  <a:lnTo>
                    <a:pt x="1185534" y="405139"/>
                  </a:lnTo>
                  <a:lnTo>
                    <a:pt x="1185534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bk object 22">
              <a:extLst>
                <a:ext uri="{FF2B5EF4-FFF2-40B4-BE49-F238E27FC236}">
                  <a16:creationId xmlns:a16="http://schemas.microsoft.com/office/drawing/2014/main" id="{54780E0D-8A8F-4A2D-8EE2-01D795B8CD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0498" y="3673474"/>
              <a:ext cx="2347595" cy="405765"/>
            </a:xfrm>
            <a:custGeom>
              <a:avLst/>
              <a:gdLst>
                <a:gd name="T0" fmla="*/ 2347499 w 2347595"/>
                <a:gd name="T1" fmla="*/ 0 h 405764"/>
                <a:gd name="T2" fmla="*/ 179041 w 2347595"/>
                <a:gd name="T3" fmla="*/ 0 h 405764"/>
                <a:gd name="T4" fmla="*/ 152550 w 2347595"/>
                <a:gd name="T5" fmla="*/ 41251 h 405764"/>
                <a:gd name="T6" fmla="*/ 127619 w 2347595"/>
                <a:gd name="T7" fmla="*/ 83532 h 405764"/>
                <a:gd name="T8" fmla="*/ 104286 w 2347595"/>
                <a:gd name="T9" fmla="*/ 126803 h 405764"/>
                <a:gd name="T10" fmla="*/ 82591 w 2347595"/>
                <a:gd name="T11" fmla="*/ 171029 h 405764"/>
                <a:gd name="T12" fmla="*/ 62571 w 2347595"/>
                <a:gd name="T13" fmla="*/ 216173 h 405764"/>
                <a:gd name="T14" fmla="*/ 44263 w 2347595"/>
                <a:gd name="T15" fmla="*/ 262192 h 405764"/>
                <a:gd name="T16" fmla="*/ 27707 w 2347595"/>
                <a:gd name="T17" fmla="*/ 309052 h 405764"/>
                <a:gd name="T18" fmla="*/ 12939 w 2347595"/>
                <a:gd name="T19" fmla="*/ 356714 h 405764"/>
                <a:gd name="T20" fmla="*/ 0 w 2347595"/>
                <a:gd name="T21" fmla="*/ 405142 h 405764"/>
                <a:gd name="T22" fmla="*/ 697413 w 2347595"/>
                <a:gd name="T23" fmla="*/ 405142 h 405764"/>
                <a:gd name="T24" fmla="*/ 720965 w 2347595"/>
                <a:gd name="T25" fmla="*/ 363102 h 405764"/>
                <a:gd name="T26" fmla="*/ 747372 w 2347595"/>
                <a:gd name="T27" fmla="*/ 323009 h 405764"/>
                <a:gd name="T28" fmla="*/ 776495 w 2347595"/>
                <a:gd name="T29" fmla="*/ 285004 h 405764"/>
                <a:gd name="T30" fmla="*/ 808196 w 2347595"/>
                <a:gd name="T31" fmla="*/ 249229 h 405764"/>
                <a:gd name="T32" fmla="*/ 842338 w 2347595"/>
                <a:gd name="T33" fmla="*/ 215823 h 405764"/>
                <a:gd name="T34" fmla="*/ 878783 w 2347595"/>
                <a:gd name="T35" fmla="*/ 184927 h 405764"/>
                <a:gd name="T36" fmla="*/ 917392 w 2347595"/>
                <a:gd name="T37" fmla="*/ 156685 h 405764"/>
                <a:gd name="T38" fmla="*/ 958028 w 2347595"/>
                <a:gd name="T39" fmla="*/ 131238 h 405764"/>
                <a:gd name="T40" fmla="*/ 1000553 w 2347595"/>
                <a:gd name="T41" fmla="*/ 108726 h 405764"/>
                <a:gd name="T42" fmla="*/ 1044828 w 2347595"/>
                <a:gd name="T43" fmla="*/ 89290 h 405764"/>
                <a:gd name="T44" fmla="*/ 1090716 w 2347595"/>
                <a:gd name="T45" fmla="*/ 73071 h 405764"/>
                <a:gd name="T46" fmla="*/ 1138079 w 2347595"/>
                <a:gd name="T47" fmla="*/ 60211 h 405764"/>
                <a:gd name="T48" fmla="*/ 1186778 w 2347595"/>
                <a:gd name="T49" fmla="*/ 50850 h 405764"/>
                <a:gd name="T50" fmla="*/ 1236677 w 2347595"/>
                <a:gd name="T51" fmla="*/ 45130 h 405764"/>
                <a:gd name="T52" fmla="*/ 1287636 w 2347595"/>
                <a:gd name="T53" fmla="*/ 43192 h 405764"/>
                <a:gd name="T54" fmla="*/ 2262810 w 2347595"/>
                <a:gd name="T55" fmla="*/ 43192 h 405764"/>
                <a:gd name="T56" fmla="*/ 2347499 w 2347595"/>
                <a:gd name="T57" fmla="*/ 0 h 405764"/>
                <a:gd name="T58" fmla="*/ 2262810 w 2347595"/>
                <a:gd name="T59" fmla="*/ 43192 h 405764"/>
                <a:gd name="T60" fmla="*/ 1287636 w 2347595"/>
                <a:gd name="T61" fmla="*/ 43192 h 405764"/>
                <a:gd name="T62" fmla="*/ 1338176 w 2347595"/>
                <a:gd name="T63" fmla="*/ 45099 h 405764"/>
                <a:gd name="T64" fmla="*/ 1387679 w 2347595"/>
                <a:gd name="T65" fmla="*/ 50728 h 405764"/>
                <a:gd name="T66" fmla="*/ 1436009 w 2347595"/>
                <a:gd name="T67" fmla="*/ 59941 h 405764"/>
                <a:gd name="T68" fmla="*/ 1483032 w 2347595"/>
                <a:gd name="T69" fmla="*/ 72598 h 405764"/>
                <a:gd name="T70" fmla="*/ 1528613 w 2347595"/>
                <a:gd name="T71" fmla="*/ 88563 h 405764"/>
                <a:gd name="T72" fmla="*/ 1572617 w 2347595"/>
                <a:gd name="T73" fmla="*/ 107696 h 405764"/>
                <a:gd name="T74" fmla="*/ 1614908 w 2347595"/>
                <a:gd name="T75" fmla="*/ 129860 h 405764"/>
                <a:gd name="T76" fmla="*/ 1655353 w 2347595"/>
                <a:gd name="T77" fmla="*/ 154915 h 405764"/>
                <a:gd name="T78" fmla="*/ 1693816 w 2347595"/>
                <a:gd name="T79" fmla="*/ 182724 h 405764"/>
                <a:gd name="T80" fmla="*/ 1730162 w 2347595"/>
                <a:gd name="T81" fmla="*/ 213152 h 405764"/>
                <a:gd name="T82" fmla="*/ 1764257 w 2347595"/>
                <a:gd name="T83" fmla="*/ 246053 h 405764"/>
                <a:gd name="T84" fmla="*/ 1795966 w 2347595"/>
                <a:gd name="T85" fmla="*/ 281292 h 405764"/>
                <a:gd name="T86" fmla="*/ 2262810 w 2347595"/>
                <a:gd name="T87" fmla="*/ 43192 h 4057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347595" h="405764">
                  <a:moveTo>
                    <a:pt x="2347499" y="0"/>
                  </a:moveTo>
                  <a:lnTo>
                    <a:pt x="179041" y="0"/>
                  </a:lnTo>
                  <a:lnTo>
                    <a:pt x="152550" y="41251"/>
                  </a:lnTo>
                  <a:lnTo>
                    <a:pt x="127619" y="83532"/>
                  </a:lnTo>
                  <a:lnTo>
                    <a:pt x="104286" y="126803"/>
                  </a:lnTo>
                  <a:lnTo>
                    <a:pt x="82591" y="171029"/>
                  </a:lnTo>
                  <a:lnTo>
                    <a:pt x="62571" y="216170"/>
                  </a:lnTo>
                  <a:lnTo>
                    <a:pt x="44263" y="262189"/>
                  </a:lnTo>
                  <a:lnTo>
                    <a:pt x="27707" y="309049"/>
                  </a:lnTo>
                  <a:lnTo>
                    <a:pt x="12939" y="356711"/>
                  </a:lnTo>
                  <a:lnTo>
                    <a:pt x="0" y="405139"/>
                  </a:lnTo>
                  <a:lnTo>
                    <a:pt x="697413" y="405139"/>
                  </a:lnTo>
                  <a:lnTo>
                    <a:pt x="720965" y="363099"/>
                  </a:lnTo>
                  <a:lnTo>
                    <a:pt x="747372" y="323006"/>
                  </a:lnTo>
                  <a:lnTo>
                    <a:pt x="776495" y="285001"/>
                  </a:lnTo>
                  <a:lnTo>
                    <a:pt x="808196" y="249226"/>
                  </a:lnTo>
                  <a:lnTo>
                    <a:pt x="842338" y="215820"/>
                  </a:lnTo>
                  <a:lnTo>
                    <a:pt x="878783" y="184927"/>
                  </a:lnTo>
                  <a:lnTo>
                    <a:pt x="917392" y="156685"/>
                  </a:lnTo>
                  <a:lnTo>
                    <a:pt x="958028" y="131238"/>
                  </a:lnTo>
                  <a:lnTo>
                    <a:pt x="1000553" y="108726"/>
                  </a:lnTo>
                  <a:lnTo>
                    <a:pt x="1044828" y="89290"/>
                  </a:lnTo>
                  <a:lnTo>
                    <a:pt x="1090716" y="73071"/>
                  </a:lnTo>
                  <a:lnTo>
                    <a:pt x="1138079" y="60211"/>
                  </a:lnTo>
                  <a:lnTo>
                    <a:pt x="1186778" y="50850"/>
                  </a:lnTo>
                  <a:lnTo>
                    <a:pt x="1236677" y="45130"/>
                  </a:lnTo>
                  <a:lnTo>
                    <a:pt x="1287636" y="43192"/>
                  </a:lnTo>
                  <a:lnTo>
                    <a:pt x="2262810" y="43192"/>
                  </a:lnTo>
                  <a:lnTo>
                    <a:pt x="2347499" y="0"/>
                  </a:lnTo>
                  <a:close/>
                </a:path>
                <a:path w="2347595" h="405764">
                  <a:moveTo>
                    <a:pt x="2262810" y="43192"/>
                  </a:moveTo>
                  <a:lnTo>
                    <a:pt x="1287636" y="43192"/>
                  </a:lnTo>
                  <a:lnTo>
                    <a:pt x="1338176" y="45099"/>
                  </a:lnTo>
                  <a:lnTo>
                    <a:pt x="1387679" y="50728"/>
                  </a:lnTo>
                  <a:lnTo>
                    <a:pt x="1436009" y="59941"/>
                  </a:lnTo>
                  <a:lnTo>
                    <a:pt x="1483032" y="72598"/>
                  </a:lnTo>
                  <a:lnTo>
                    <a:pt x="1528613" y="88563"/>
                  </a:lnTo>
                  <a:lnTo>
                    <a:pt x="1572617" y="107696"/>
                  </a:lnTo>
                  <a:lnTo>
                    <a:pt x="1614908" y="129860"/>
                  </a:lnTo>
                  <a:lnTo>
                    <a:pt x="1655353" y="154915"/>
                  </a:lnTo>
                  <a:lnTo>
                    <a:pt x="1693816" y="182724"/>
                  </a:lnTo>
                  <a:lnTo>
                    <a:pt x="1730162" y="213149"/>
                  </a:lnTo>
                  <a:lnTo>
                    <a:pt x="1764257" y="246050"/>
                  </a:lnTo>
                  <a:lnTo>
                    <a:pt x="1795966" y="281289"/>
                  </a:lnTo>
                  <a:lnTo>
                    <a:pt x="2262810" y="43192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bk object 23">
              <a:extLst>
                <a:ext uri="{FF2B5EF4-FFF2-40B4-BE49-F238E27FC236}">
                  <a16:creationId xmlns:a16="http://schemas.microsoft.com/office/drawing/2014/main" id="{E55A4750-F8AC-496D-A8A3-890473F0F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bk object 24">
              <a:extLst>
                <a:ext uri="{FF2B5EF4-FFF2-40B4-BE49-F238E27FC236}">
                  <a16:creationId xmlns:a16="http://schemas.microsoft.com/office/drawing/2014/main" id="{EC935BE7-894E-46D9-8F1D-46BAC6B3A8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91954" y="4695591"/>
              <a:ext cx="2546350" cy="405130"/>
            </a:xfrm>
            <a:custGeom>
              <a:avLst/>
              <a:gdLst>
                <a:gd name="T0" fmla="*/ 698868 w 2546350"/>
                <a:gd name="T1" fmla="*/ 0 h 405129"/>
                <a:gd name="T2" fmla="*/ 0 w 2546350"/>
                <a:gd name="T3" fmla="*/ 0 h 405129"/>
                <a:gd name="T4" fmla="*/ 13198 w 2546350"/>
                <a:gd name="T5" fmla="*/ 48451 h 405129"/>
                <a:gd name="T6" fmla="*/ 28232 w 2546350"/>
                <a:gd name="T7" fmla="*/ 96135 h 405129"/>
                <a:gd name="T8" fmla="*/ 45063 w 2546350"/>
                <a:gd name="T9" fmla="*/ 143012 h 405129"/>
                <a:gd name="T10" fmla="*/ 63651 w 2546350"/>
                <a:gd name="T11" fmla="*/ 189041 h 405129"/>
                <a:gd name="T12" fmla="*/ 83957 w 2546350"/>
                <a:gd name="T13" fmla="*/ 234185 h 405129"/>
                <a:gd name="T14" fmla="*/ 105944 w 2546350"/>
                <a:gd name="T15" fmla="*/ 278398 h 405129"/>
                <a:gd name="T16" fmla="*/ 129572 w 2546350"/>
                <a:gd name="T17" fmla="*/ 321643 h 405129"/>
                <a:gd name="T18" fmla="*/ 154802 w 2546350"/>
                <a:gd name="T19" fmla="*/ 363880 h 405129"/>
                <a:gd name="T20" fmla="*/ 181596 w 2546350"/>
                <a:gd name="T21" fmla="*/ 405069 h 405129"/>
                <a:gd name="T22" fmla="*/ 2364587 w 2546350"/>
                <a:gd name="T23" fmla="*/ 405069 h 405129"/>
                <a:gd name="T24" fmla="*/ 2391381 w 2546350"/>
                <a:gd name="T25" fmla="*/ 363880 h 405129"/>
                <a:gd name="T26" fmla="*/ 2396231 w 2546350"/>
                <a:gd name="T27" fmla="*/ 355761 h 405129"/>
                <a:gd name="T28" fmla="*/ 1286180 w 2546350"/>
                <a:gd name="T29" fmla="*/ 355761 h 405129"/>
                <a:gd name="T30" fmla="*/ 1235689 w 2546350"/>
                <a:gd name="T31" fmla="*/ 353860 h 405129"/>
                <a:gd name="T32" fmla="*/ 1186234 w 2546350"/>
                <a:gd name="T33" fmla="*/ 348249 h 405129"/>
                <a:gd name="T34" fmla="*/ 1137949 w 2546350"/>
                <a:gd name="T35" fmla="*/ 339065 h 405129"/>
                <a:gd name="T36" fmla="*/ 1090968 w 2546350"/>
                <a:gd name="T37" fmla="*/ 326444 h 405129"/>
                <a:gd name="T38" fmla="*/ 1045428 w 2546350"/>
                <a:gd name="T39" fmla="*/ 310523 h 405129"/>
                <a:gd name="T40" fmla="*/ 1001463 w 2546350"/>
                <a:gd name="T41" fmla="*/ 291441 h 405129"/>
                <a:gd name="T42" fmla="*/ 959206 w 2546350"/>
                <a:gd name="T43" fmla="*/ 269333 h 405129"/>
                <a:gd name="T44" fmla="*/ 918794 w 2546350"/>
                <a:gd name="T45" fmla="*/ 244337 h 405129"/>
                <a:gd name="T46" fmla="*/ 880361 w 2546350"/>
                <a:gd name="T47" fmla="*/ 216589 h 405129"/>
                <a:gd name="T48" fmla="*/ 844042 w 2546350"/>
                <a:gd name="T49" fmla="*/ 186225 h 405129"/>
                <a:gd name="T50" fmla="*/ 809971 w 2546350"/>
                <a:gd name="T51" fmla="*/ 153386 h 405129"/>
                <a:gd name="T52" fmla="*/ 778284 w 2546350"/>
                <a:gd name="T53" fmla="*/ 118207 h 405129"/>
                <a:gd name="T54" fmla="*/ 749114 w 2546350"/>
                <a:gd name="T55" fmla="*/ 80825 h 405129"/>
                <a:gd name="T56" fmla="*/ 722597 w 2546350"/>
                <a:gd name="T57" fmla="*/ 41377 h 405129"/>
                <a:gd name="T58" fmla="*/ 698868 w 2546350"/>
                <a:gd name="T59" fmla="*/ 0 h 405129"/>
                <a:gd name="T60" fmla="*/ 2546173 w 2546350"/>
                <a:gd name="T61" fmla="*/ 0 h 405129"/>
                <a:gd name="T62" fmla="*/ 1873492 w 2546350"/>
                <a:gd name="T63" fmla="*/ 0 h 405129"/>
                <a:gd name="T64" fmla="*/ 1849770 w 2546350"/>
                <a:gd name="T65" fmla="*/ 41377 h 405129"/>
                <a:gd name="T66" fmla="*/ 1823259 w 2546350"/>
                <a:gd name="T67" fmla="*/ 80825 h 405129"/>
                <a:gd name="T68" fmla="*/ 1794093 w 2546350"/>
                <a:gd name="T69" fmla="*/ 118207 h 405129"/>
                <a:gd name="T70" fmla="*/ 1762407 w 2546350"/>
                <a:gd name="T71" fmla="*/ 153386 h 405129"/>
                <a:gd name="T72" fmla="*/ 1728337 w 2546350"/>
                <a:gd name="T73" fmla="*/ 186225 h 405129"/>
                <a:gd name="T74" fmla="*/ 1692017 w 2546350"/>
                <a:gd name="T75" fmla="*/ 216589 h 405129"/>
                <a:gd name="T76" fmla="*/ 1653583 w 2546350"/>
                <a:gd name="T77" fmla="*/ 244337 h 405129"/>
                <a:gd name="T78" fmla="*/ 1613169 w 2546350"/>
                <a:gd name="T79" fmla="*/ 269333 h 405129"/>
                <a:gd name="T80" fmla="*/ 1570910 w 2546350"/>
                <a:gd name="T81" fmla="*/ 291441 h 405129"/>
                <a:gd name="T82" fmla="*/ 1526942 w 2546350"/>
                <a:gd name="T83" fmla="*/ 310523 h 405129"/>
                <a:gd name="T84" fmla="*/ 1481399 w 2546350"/>
                <a:gd name="T85" fmla="*/ 326444 h 405129"/>
                <a:gd name="T86" fmla="*/ 1434416 w 2546350"/>
                <a:gd name="T87" fmla="*/ 339065 h 405129"/>
                <a:gd name="T88" fmla="*/ 1386129 w 2546350"/>
                <a:gd name="T89" fmla="*/ 348249 h 405129"/>
                <a:gd name="T90" fmla="*/ 1336672 w 2546350"/>
                <a:gd name="T91" fmla="*/ 353860 h 405129"/>
                <a:gd name="T92" fmla="*/ 1286180 w 2546350"/>
                <a:gd name="T93" fmla="*/ 355761 h 405129"/>
                <a:gd name="T94" fmla="*/ 2396231 w 2546350"/>
                <a:gd name="T95" fmla="*/ 355761 h 405129"/>
                <a:gd name="T96" fmla="*/ 2416611 w 2546350"/>
                <a:gd name="T97" fmla="*/ 321643 h 405129"/>
                <a:gd name="T98" fmla="*/ 2440239 w 2546350"/>
                <a:gd name="T99" fmla="*/ 278398 h 405129"/>
                <a:gd name="T100" fmla="*/ 2462225 w 2546350"/>
                <a:gd name="T101" fmla="*/ 234185 h 405129"/>
                <a:gd name="T102" fmla="*/ 2482531 w 2546350"/>
                <a:gd name="T103" fmla="*/ 189041 h 405129"/>
                <a:gd name="T104" fmla="*/ 2501117 w 2546350"/>
                <a:gd name="T105" fmla="*/ 143012 h 405129"/>
                <a:gd name="T106" fmla="*/ 2517946 w 2546350"/>
                <a:gd name="T107" fmla="*/ 96135 h 405129"/>
                <a:gd name="T108" fmla="*/ 2532978 w 2546350"/>
                <a:gd name="T109" fmla="*/ 48451 h 405129"/>
                <a:gd name="T110" fmla="*/ 2546173 w 2546350"/>
                <a:gd name="T111" fmla="*/ 0 h 40512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46350" h="405129">
                  <a:moveTo>
                    <a:pt x="698868" y="0"/>
                  </a:moveTo>
                  <a:lnTo>
                    <a:pt x="0" y="0"/>
                  </a:lnTo>
                  <a:lnTo>
                    <a:pt x="13198" y="48451"/>
                  </a:lnTo>
                  <a:lnTo>
                    <a:pt x="28232" y="96135"/>
                  </a:lnTo>
                  <a:lnTo>
                    <a:pt x="45063" y="143012"/>
                  </a:lnTo>
                  <a:lnTo>
                    <a:pt x="63651" y="189041"/>
                  </a:lnTo>
                  <a:lnTo>
                    <a:pt x="83957" y="234182"/>
                  </a:lnTo>
                  <a:lnTo>
                    <a:pt x="105944" y="278395"/>
                  </a:lnTo>
                  <a:lnTo>
                    <a:pt x="129572" y="321640"/>
                  </a:lnTo>
                  <a:lnTo>
                    <a:pt x="154802" y="363877"/>
                  </a:lnTo>
                  <a:lnTo>
                    <a:pt x="181596" y="405066"/>
                  </a:lnTo>
                  <a:lnTo>
                    <a:pt x="2364587" y="405066"/>
                  </a:lnTo>
                  <a:lnTo>
                    <a:pt x="2391381" y="363877"/>
                  </a:lnTo>
                  <a:lnTo>
                    <a:pt x="2396231" y="355758"/>
                  </a:lnTo>
                  <a:lnTo>
                    <a:pt x="1286180" y="355758"/>
                  </a:lnTo>
                  <a:lnTo>
                    <a:pt x="1235689" y="353857"/>
                  </a:lnTo>
                  <a:lnTo>
                    <a:pt x="1186234" y="348246"/>
                  </a:lnTo>
                  <a:lnTo>
                    <a:pt x="1137949" y="339062"/>
                  </a:lnTo>
                  <a:lnTo>
                    <a:pt x="1090968" y="326441"/>
                  </a:lnTo>
                  <a:lnTo>
                    <a:pt x="1045428" y="310520"/>
                  </a:lnTo>
                  <a:lnTo>
                    <a:pt x="1001463" y="291438"/>
                  </a:lnTo>
                  <a:lnTo>
                    <a:pt x="959206" y="269330"/>
                  </a:lnTo>
                  <a:lnTo>
                    <a:pt x="918794" y="244334"/>
                  </a:lnTo>
                  <a:lnTo>
                    <a:pt x="880361" y="216586"/>
                  </a:lnTo>
                  <a:lnTo>
                    <a:pt x="844042" y="186225"/>
                  </a:lnTo>
                  <a:lnTo>
                    <a:pt x="809971" y="153386"/>
                  </a:lnTo>
                  <a:lnTo>
                    <a:pt x="778284" y="118207"/>
                  </a:lnTo>
                  <a:lnTo>
                    <a:pt x="749114" y="80825"/>
                  </a:lnTo>
                  <a:lnTo>
                    <a:pt x="722597" y="41377"/>
                  </a:lnTo>
                  <a:lnTo>
                    <a:pt x="698868" y="0"/>
                  </a:lnTo>
                  <a:close/>
                </a:path>
                <a:path w="2546350" h="405129">
                  <a:moveTo>
                    <a:pt x="2546173" y="0"/>
                  </a:moveTo>
                  <a:lnTo>
                    <a:pt x="1873492" y="0"/>
                  </a:lnTo>
                  <a:lnTo>
                    <a:pt x="1849770" y="41377"/>
                  </a:lnTo>
                  <a:lnTo>
                    <a:pt x="1823259" y="80825"/>
                  </a:lnTo>
                  <a:lnTo>
                    <a:pt x="1794093" y="118207"/>
                  </a:lnTo>
                  <a:lnTo>
                    <a:pt x="1762407" y="153386"/>
                  </a:lnTo>
                  <a:lnTo>
                    <a:pt x="1728337" y="186225"/>
                  </a:lnTo>
                  <a:lnTo>
                    <a:pt x="1692017" y="216586"/>
                  </a:lnTo>
                  <a:lnTo>
                    <a:pt x="1653583" y="244334"/>
                  </a:lnTo>
                  <a:lnTo>
                    <a:pt x="1613169" y="269330"/>
                  </a:lnTo>
                  <a:lnTo>
                    <a:pt x="1570910" y="291438"/>
                  </a:lnTo>
                  <a:lnTo>
                    <a:pt x="1526942" y="310520"/>
                  </a:lnTo>
                  <a:lnTo>
                    <a:pt x="1481399" y="326441"/>
                  </a:lnTo>
                  <a:lnTo>
                    <a:pt x="1434416" y="339062"/>
                  </a:lnTo>
                  <a:lnTo>
                    <a:pt x="1386129" y="348246"/>
                  </a:lnTo>
                  <a:lnTo>
                    <a:pt x="1336672" y="353857"/>
                  </a:lnTo>
                  <a:lnTo>
                    <a:pt x="1286180" y="355758"/>
                  </a:lnTo>
                  <a:lnTo>
                    <a:pt x="2396231" y="355758"/>
                  </a:lnTo>
                  <a:lnTo>
                    <a:pt x="2416611" y="321640"/>
                  </a:lnTo>
                  <a:lnTo>
                    <a:pt x="2440239" y="278395"/>
                  </a:lnTo>
                  <a:lnTo>
                    <a:pt x="2462225" y="234182"/>
                  </a:lnTo>
                  <a:lnTo>
                    <a:pt x="2482531" y="189041"/>
                  </a:lnTo>
                  <a:lnTo>
                    <a:pt x="2501117" y="143012"/>
                  </a:lnTo>
                  <a:lnTo>
                    <a:pt x="2517946" y="96135"/>
                  </a:lnTo>
                  <a:lnTo>
                    <a:pt x="2532978" y="48451"/>
                  </a:lnTo>
                  <a:lnTo>
                    <a:pt x="254617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bk object 25">
              <a:extLst>
                <a:ext uri="{FF2B5EF4-FFF2-40B4-BE49-F238E27FC236}">
                  <a16:creationId xmlns:a16="http://schemas.microsoft.com/office/drawing/2014/main" id="{DADAF7EF-EA91-4E13-905E-B3D657A4A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770687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bk object 26">
              <a:extLst>
                <a:ext uri="{FF2B5EF4-FFF2-40B4-BE49-F238E27FC236}">
                  <a16:creationId xmlns:a16="http://schemas.microsoft.com/office/drawing/2014/main" id="{663F2F3D-C27D-49D4-9951-38AEB6D88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390" y="5206618"/>
              <a:ext cx="2023745" cy="469900"/>
            </a:xfrm>
            <a:custGeom>
              <a:avLst/>
              <a:gdLst>
                <a:gd name="T0" fmla="*/ 2023268 w 2023745"/>
                <a:gd name="T1" fmla="*/ 0 h 469900"/>
                <a:gd name="T2" fmla="*/ 0 w 2023745"/>
                <a:gd name="T3" fmla="*/ 0 h 469900"/>
                <a:gd name="T4" fmla="*/ 31914 w 2023745"/>
                <a:gd name="T5" fmla="*/ 36625 h 469900"/>
                <a:gd name="T6" fmla="*/ 65173 w 2023745"/>
                <a:gd name="T7" fmla="*/ 72039 h 469900"/>
                <a:gd name="T8" fmla="*/ 99739 w 2023745"/>
                <a:gd name="T9" fmla="*/ 106202 h 469900"/>
                <a:gd name="T10" fmla="*/ 135572 w 2023745"/>
                <a:gd name="T11" fmla="*/ 139078 h 469900"/>
                <a:gd name="T12" fmla="*/ 172633 w 2023745"/>
                <a:gd name="T13" fmla="*/ 170630 h 469900"/>
                <a:gd name="T14" fmla="*/ 210884 w 2023745"/>
                <a:gd name="T15" fmla="*/ 200819 h 469900"/>
                <a:gd name="T16" fmla="*/ 250285 w 2023745"/>
                <a:gd name="T17" fmla="*/ 229609 h 469900"/>
                <a:gd name="T18" fmla="*/ 290798 w 2023745"/>
                <a:gd name="T19" fmla="*/ 256962 h 469900"/>
                <a:gd name="T20" fmla="*/ 332382 w 2023745"/>
                <a:gd name="T21" fmla="*/ 282841 h 469900"/>
                <a:gd name="T22" fmla="*/ 375000 w 2023745"/>
                <a:gd name="T23" fmla="*/ 307208 h 469900"/>
                <a:gd name="T24" fmla="*/ 418612 w 2023745"/>
                <a:gd name="T25" fmla="*/ 330027 h 469900"/>
                <a:gd name="T26" fmla="*/ 463179 w 2023745"/>
                <a:gd name="T27" fmla="*/ 351259 h 469900"/>
                <a:gd name="T28" fmla="*/ 508663 w 2023745"/>
                <a:gd name="T29" fmla="*/ 370868 h 469900"/>
                <a:gd name="T30" fmla="*/ 555023 w 2023745"/>
                <a:gd name="T31" fmla="*/ 388816 h 469900"/>
                <a:gd name="T32" fmla="*/ 602222 w 2023745"/>
                <a:gd name="T33" fmla="*/ 405066 h 469900"/>
                <a:gd name="T34" fmla="*/ 650948 w 2023745"/>
                <a:gd name="T35" fmla="*/ 419826 h 469900"/>
                <a:gd name="T36" fmla="*/ 700450 w 2023745"/>
                <a:gd name="T37" fmla="*/ 432768 h 469900"/>
                <a:gd name="T38" fmla="*/ 750691 w 2023745"/>
                <a:gd name="T39" fmla="*/ 443843 h 469900"/>
                <a:gd name="T40" fmla="*/ 801633 w 2023745"/>
                <a:gd name="T41" fmla="*/ 453008 h 469900"/>
                <a:gd name="T42" fmla="*/ 853239 w 2023745"/>
                <a:gd name="T43" fmla="*/ 460216 h 469900"/>
                <a:gd name="T44" fmla="*/ 905469 w 2023745"/>
                <a:gd name="T45" fmla="*/ 465421 h 469900"/>
                <a:gd name="T46" fmla="*/ 958287 w 2023745"/>
                <a:gd name="T47" fmla="*/ 468577 h 469900"/>
                <a:gd name="T48" fmla="*/ 1011655 w 2023745"/>
                <a:gd name="T49" fmla="*/ 469640 h 469900"/>
                <a:gd name="T50" fmla="*/ 1065017 w 2023745"/>
                <a:gd name="T51" fmla="*/ 468577 h 469900"/>
                <a:gd name="T52" fmla="*/ 1117829 w 2023745"/>
                <a:gd name="T53" fmla="*/ 465421 h 469900"/>
                <a:gd name="T54" fmla="*/ 1170052 w 2023745"/>
                <a:gd name="T55" fmla="*/ 460216 h 469900"/>
                <a:gd name="T56" fmla="*/ 1221651 w 2023745"/>
                <a:gd name="T57" fmla="*/ 453008 h 469900"/>
                <a:gd name="T58" fmla="*/ 1272587 w 2023745"/>
                <a:gd name="T59" fmla="*/ 443843 h 469900"/>
                <a:gd name="T60" fmla="*/ 1322822 w 2023745"/>
                <a:gd name="T61" fmla="*/ 432768 h 469900"/>
                <a:gd name="T62" fmla="*/ 1372321 w 2023745"/>
                <a:gd name="T63" fmla="*/ 419826 h 469900"/>
                <a:gd name="T64" fmla="*/ 1421045 w 2023745"/>
                <a:gd name="T65" fmla="*/ 405066 h 469900"/>
                <a:gd name="T66" fmla="*/ 1468245 w 2023745"/>
                <a:gd name="T67" fmla="*/ 388816 h 469900"/>
                <a:gd name="T68" fmla="*/ 1514607 w 2023745"/>
                <a:gd name="T69" fmla="*/ 370868 h 469900"/>
                <a:gd name="T70" fmla="*/ 1560092 w 2023745"/>
                <a:gd name="T71" fmla="*/ 351259 h 469900"/>
                <a:gd name="T72" fmla="*/ 1604662 w 2023745"/>
                <a:gd name="T73" fmla="*/ 330027 h 469900"/>
                <a:gd name="T74" fmla="*/ 1648277 w 2023745"/>
                <a:gd name="T75" fmla="*/ 307208 h 469900"/>
                <a:gd name="T76" fmla="*/ 1690897 w 2023745"/>
                <a:gd name="T77" fmla="*/ 282841 h 469900"/>
                <a:gd name="T78" fmla="*/ 1732484 w 2023745"/>
                <a:gd name="T79" fmla="*/ 256962 h 469900"/>
                <a:gd name="T80" fmla="*/ 1772999 w 2023745"/>
                <a:gd name="T81" fmla="*/ 229609 h 469900"/>
                <a:gd name="T82" fmla="*/ 1812401 w 2023745"/>
                <a:gd name="T83" fmla="*/ 200819 h 469900"/>
                <a:gd name="T84" fmla="*/ 1850652 w 2023745"/>
                <a:gd name="T85" fmla="*/ 170630 h 469900"/>
                <a:gd name="T86" fmla="*/ 1887713 w 2023745"/>
                <a:gd name="T87" fmla="*/ 139078 h 469900"/>
                <a:gd name="T88" fmla="*/ 1923545 w 2023745"/>
                <a:gd name="T89" fmla="*/ 106202 h 469900"/>
                <a:gd name="T90" fmla="*/ 1958107 w 2023745"/>
                <a:gd name="T91" fmla="*/ 72039 h 469900"/>
                <a:gd name="T92" fmla="*/ 1991361 w 2023745"/>
                <a:gd name="T93" fmla="*/ 36625 h 469900"/>
                <a:gd name="T94" fmla="*/ 2023268 w 2023745"/>
                <a:gd name="T95" fmla="*/ 0 h 4699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023745" h="469900">
                  <a:moveTo>
                    <a:pt x="2023268" y="0"/>
                  </a:moveTo>
                  <a:lnTo>
                    <a:pt x="0" y="0"/>
                  </a:lnTo>
                  <a:lnTo>
                    <a:pt x="31914" y="36625"/>
                  </a:lnTo>
                  <a:lnTo>
                    <a:pt x="65173" y="72039"/>
                  </a:lnTo>
                  <a:lnTo>
                    <a:pt x="99739" y="106202"/>
                  </a:lnTo>
                  <a:lnTo>
                    <a:pt x="135572" y="139078"/>
                  </a:lnTo>
                  <a:lnTo>
                    <a:pt x="172633" y="170630"/>
                  </a:lnTo>
                  <a:lnTo>
                    <a:pt x="210884" y="200819"/>
                  </a:lnTo>
                  <a:lnTo>
                    <a:pt x="250285" y="229609"/>
                  </a:lnTo>
                  <a:lnTo>
                    <a:pt x="290798" y="256962"/>
                  </a:lnTo>
                  <a:lnTo>
                    <a:pt x="332382" y="282841"/>
                  </a:lnTo>
                  <a:lnTo>
                    <a:pt x="375000" y="307208"/>
                  </a:lnTo>
                  <a:lnTo>
                    <a:pt x="418612" y="330027"/>
                  </a:lnTo>
                  <a:lnTo>
                    <a:pt x="463179" y="351259"/>
                  </a:lnTo>
                  <a:lnTo>
                    <a:pt x="508663" y="370868"/>
                  </a:lnTo>
                  <a:lnTo>
                    <a:pt x="555023" y="388816"/>
                  </a:lnTo>
                  <a:lnTo>
                    <a:pt x="602222" y="405066"/>
                  </a:lnTo>
                  <a:lnTo>
                    <a:pt x="650948" y="419826"/>
                  </a:lnTo>
                  <a:lnTo>
                    <a:pt x="700450" y="432768"/>
                  </a:lnTo>
                  <a:lnTo>
                    <a:pt x="750691" y="443843"/>
                  </a:lnTo>
                  <a:lnTo>
                    <a:pt x="801633" y="453008"/>
                  </a:lnTo>
                  <a:lnTo>
                    <a:pt x="853239" y="460216"/>
                  </a:lnTo>
                  <a:lnTo>
                    <a:pt x="905469" y="465421"/>
                  </a:lnTo>
                  <a:lnTo>
                    <a:pt x="958287" y="468577"/>
                  </a:lnTo>
                  <a:lnTo>
                    <a:pt x="1011655" y="469640"/>
                  </a:lnTo>
                  <a:lnTo>
                    <a:pt x="1065017" y="468577"/>
                  </a:lnTo>
                  <a:lnTo>
                    <a:pt x="1117829" y="465421"/>
                  </a:lnTo>
                  <a:lnTo>
                    <a:pt x="1170052" y="460216"/>
                  </a:lnTo>
                  <a:lnTo>
                    <a:pt x="1221651" y="453008"/>
                  </a:lnTo>
                  <a:lnTo>
                    <a:pt x="1272587" y="443843"/>
                  </a:lnTo>
                  <a:lnTo>
                    <a:pt x="1322822" y="432768"/>
                  </a:lnTo>
                  <a:lnTo>
                    <a:pt x="1372321" y="419826"/>
                  </a:lnTo>
                  <a:lnTo>
                    <a:pt x="1421045" y="405066"/>
                  </a:lnTo>
                  <a:lnTo>
                    <a:pt x="1468245" y="388816"/>
                  </a:lnTo>
                  <a:lnTo>
                    <a:pt x="1514607" y="370868"/>
                  </a:lnTo>
                  <a:lnTo>
                    <a:pt x="1560092" y="351259"/>
                  </a:lnTo>
                  <a:lnTo>
                    <a:pt x="1604662" y="330027"/>
                  </a:lnTo>
                  <a:lnTo>
                    <a:pt x="1648277" y="307208"/>
                  </a:lnTo>
                  <a:lnTo>
                    <a:pt x="1690897" y="282841"/>
                  </a:lnTo>
                  <a:lnTo>
                    <a:pt x="1732484" y="256962"/>
                  </a:lnTo>
                  <a:lnTo>
                    <a:pt x="1772999" y="229609"/>
                  </a:lnTo>
                  <a:lnTo>
                    <a:pt x="1812401" y="200819"/>
                  </a:lnTo>
                  <a:lnTo>
                    <a:pt x="1850652" y="170630"/>
                  </a:lnTo>
                  <a:lnTo>
                    <a:pt x="1887713" y="139078"/>
                  </a:lnTo>
                  <a:lnTo>
                    <a:pt x="1923545" y="106202"/>
                  </a:lnTo>
                  <a:lnTo>
                    <a:pt x="1958107" y="72039"/>
                  </a:lnTo>
                  <a:lnTo>
                    <a:pt x="1991361" y="36625"/>
                  </a:lnTo>
                  <a:lnTo>
                    <a:pt x="2023268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bk object 27">
              <a:extLst>
                <a:ext uri="{FF2B5EF4-FFF2-40B4-BE49-F238E27FC236}">
                  <a16:creationId xmlns:a16="http://schemas.microsoft.com/office/drawing/2014/main" id="{547A293E-9076-4F6A-85EC-656B72C66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39532" y="3162883"/>
              <a:ext cx="1019810" cy="405130"/>
            </a:xfrm>
            <a:custGeom>
              <a:avLst/>
              <a:gdLst>
                <a:gd name="T0" fmla="*/ 1019364 w 1019809"/>
                <a:gd name="T1" fmla="*/ 0 h 405129"/>
                <a:gd name="T2" fmla="*/ 131556 w 1019809"/>
                <a:gd name="T3" fmla="*/ 0 h 405129"/>
                <a:gd name="T4" fmla="*/ 0 w 1019809"/>
                <a:gd name="T5" fmla="*/ 404629 h 405129"/>
                <a:gd name="T6" fmla="*/ 1019364 w 1019809"/>
                <a:gd name="T7" fmla="*/ 404629 h 405129"/>
                <a:gd name="T8" fmla="*/ 1019364 w 1019809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19809" h="405129">
                  <a:moveTo>
                    <a:pt x="1019361" y="0"/>
                  </a:moveTo>
                  <a:lnTo>
                    <a:pt x="131556" y="0"/>
                  </a:lnTo>
                  <a:lnTo>
                    <a:pt x="0" y="404626"/>
                  </a:lnTo>
                  <a:lnTo>
                    <a:pt x="1019361" y="404626"/>
                  </a:lnTo>
                  <a:lnTo>
                    <a:pt x="101936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bk object 28">
              <a:extLst>
                <a:ext uri="{FF2B5EF4-FFF2-40B4-BE49-F238E27FC236}">
                  <a16:creationId xmlns:a16="http://schemas.microsoft.com/office/drawing/2014/main" id="{50F5BE55-6959-4F3F-8BB9-2C0D2D2D66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4695590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bk object 29">
              <a:extLst>
                <a:ext uri="{FF2B5EF4-FFF2-40B4-BE49-F238E27FC236}">
                  <a16:creationId xmlns:a16="http://schemas.microsoft.com/office/drawing/2014/main" id="{E18DAF4E-C81D-4D7B-A1A9-6FD11A2F0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6268" y="5206622"/>
              <a:ext cx="593090" cy="405130"/>
            </a:xfrm>
            <a:custGeom>
              <a:avLst/>
              <a:gdLst>
                <a:gd name="T0" fmla="*/ 0 w 593090"/>
                <a:gd name="T1" fmla="*/ 405069 h 405129"/>
                <a:gd name="T2" fmla="*/ 592620 w 593090"/>
                <a:gd name="T3" fmla="*/ 405069 h 405129"/>
                <a:gd name="T4" fmla="*/ 592620 w 593090"/>
                <a:gd name="T5" fmla="*/ 0 h 405129"/>
                <a:gd name="T6" fmla="*/ 0 w 593090"/>
                <a:gd name="T7" fmla="*/ 0 h 405129"/>
                <a:gd name="T8" fmla="*/ 0 w 593090"/>
                <a:gd name="T9" fmla="*/ 405069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0" y="405066"/>
                  </a:moveTo>
                  <a:lnTo>
                    <a:pt x="592620" y="405066"/>
                  </a:lnTo>
                  <a:lnTo>
                    <a:pt x="592620" y="0"/>
                  </a:lnTo>
                  <a:lnTo>
                    <a:pt x="0" y="0"/>
                  </a:lnTo>
                  <a:lnTo>
                    <a:pt x="0" y="405066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bk object 30">
              <a:extLst>
                <a:ext uri="{FF2B5EF4-FFF2-40B4-BE49-F238E27FC236}">
                  <a16:creationId xmlns:a16="http://schemas.microsoft.com/office/drawing/2014/main" id="{0565EC81-1E3A-486E-96B4-1BCDBA325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48" y="3162885"/>
              <a:ext cx="1605915" cy="405130"/>
            </a:xfrm>
            <a:custGeom>
              <a:avLst/>
              <a:gdLst>
                <a:gd name="T0" fmla="*/ 1024220 w 1605915"/>
                <a:gd name="T1" fmla="*/ 0 h 405129"/>
                <a:gd name="T2" fmla="*/ 0 w 1605915"/>
                <a:gd name="T3" fmla="*/ 0 h 405129"/>
                <a:gd name="T4" fmla="*/ 0 w 1605915"/>
                <a:gd name="T5" fmla="*/ 404629 h 405129"/>
                <a:gd name="T6" fmla="*/ 1605490 w 1605915"/>
                <a:gd name="T7" fmla="*/ 404629 h 405129"/>
                <a:gd name="T8" fmla="*/ 1587627 w 1605915"/>
                <a:gd name="T9" fmla="*/ 361206 h 405129"/>
                <a:gd name="T10" fmla="*/ 1566616 w 1605915"/>
                <a:gd name="T11" fmla="*/ 319508 h 405129"/>
                <a:gd name="T12" fmla="*/ 1542604 w 1605915"/>
                <a:gd name="T13" fmla="*/ 279682 h 405129"/>
                <a:gd name="T14" fmla="*/ 1515738 w 1605915"/>
                <a:gd name="T15" fmla="*/ 241877 h 405129"/>
                <a:gd name="T16" fmla="*/ 1486166 w 1605915"/>
                <a:gd name="T17" fmla="*/ 206243 h 405129"/>
                <a:gd name="T18" fmla="*/ 1454033 w 1605915"/>
                <a:gd name="T19" fmla="*/ 172924 h 405129"/>
                <a:gd name="T20" fmla="*/ 1419487 w 1605915"/>
                <a:gd name="T21" fmla="*/ 142075 h 405129"/>
                <a:gd name="T22" fmla="*/ 1382675 w 1605915"/>
                <a:gd name="T23" fmla="*/ 113843 h 405129"/>
                <a:gd name="T24" fmla="*/ 1343743 w 1605915"/>
                <a:gd name="T25" fmla="*/ 88375 h 405129"/>
                <a:gd name="T26" fmla="*/ 1302839 w 1605915"/>
                <a:gd name="T27" fmla="*/ 65820 h 405129"/>
                <a:gd name="T28" fmla="*/ 1260109 w 1605915"/>
                <a:gd name="T29" fmla="*/ 46328 h 405129"/>
                <a:gd name="T30" fmla="*/ 1215701 w 1605915"/>
                <a:gd name="T31" fmla="*/ 30046 h 405129"/>
                <a:gd name="T32" fmla="*/ 1169761 w 1605915"/>
                <a:gd name="T33" fmla="*/ 17124 h 405129"/>
                <a:gd name="T34" fmla="*/ 1122436 w 1605915"/>
                <a:gd name="T35" fmla="*/ 7709 h 405129"/>
                <a:gd name="T36" fmla="*/ 1073873 w 1605915"/>
                <a:gd name="T37" fmla="*/ 1952 h 405129"/>
                <a:gd name="T38" fmla="*/ 1024220 w 1605915"/>
                <a:gd name="T39" fmla="*/ 0 h 4051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05915" h="405129">
                  <a:moveTo>
                    <a:pt x="1024220" y="0"/>
                  </a:moveTo>
                  <a:lnTo>
                    <a:pt x="0" y="0"/>
                  </a:lnTo>
                  <a:lnTo>
                    <a:pt x="0" y="404626"/>
                  </a:lnTo>
                  <a:lnTo>
                    <a:pt x="1605490" y="404626"/>
                  </a:lnTo>
                  <a:lnTo>
                    <a:pt x="1587627" y="361203"/>
                  </a:lnTo>
                  <a:lnTo>
                    <a:pt x="1566616" y="319505"/>
                  </a:lnTo>
                  <a:lnTo>
                    <a:pt x="1542604" y="279679"/>
                  </a:lnTo>
                  <a:lnTo>
                    <a:pt x="1515738" y="241874"/>
                  </a:lnTo>
                  <a:lnTo>
                    <a:pt x="1486166" y="206240"/>
                  </a:lnTo>
                  <a:lnTo>
                    <a:pt x="1454033" y="172924"/>
                  </a:lnTo>
                  <a:lnTo>
                    <a:pt x="1419487" y="142075"/>
                  </a:lnTo>
                  <a:lnTo>
                    <a:pt x="1382675" y="113843"/>
                  </a:lnTo>
                  <a:lnTo>
                    <a:pt x="1343743" y="88375"/>
                  </a:lnTo>
                  <a:lnTo>
                    <a:pt x="1302839" y="65820"/>
                  </a:lnTo>
                  <a:lnTo>
                    <a:pt x="1260109" y="46328"/>
                  </a:lnTo>
                  <a:lnTo>
                    <a:pt x="1215701" y="30046"/>
                  </a:lnTo>
                  <a:lnTo>
                    <a:pt x="1169761" y="17124"/>
                  </a:lnTo>
                  <a:lnTo>
                    <a:pt x="1122436" y="7709"/>
                  </a:lnTo>
                  <a:lnTo>
                    <a:pt x="1073873" y="1952"/>
                  </a:lnTo>
                  <a:lnTo>
                    <a:pt x="1024220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bk object 31">
              <a:extLst>
                <a:ext uri="{FF2B5EF4-FFF2-40B4-BE49-F238E27FC236}">
                  <a16:creationId xmlns:a16="http://schemas.microsoft.com/office/drawing/2014/main" id="{FB8EF1D4-CF1B-4E7C-9B5A-EC4BCF9904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3673475"/>
              <a:ext cx="593090" cy="405765"/>
            </a:xfrm>
            <a:custGeom>
              <a:avLst/>
              <a:gdLst>
                <a:gd name="T0" fmla="*/ 592662 w 593090"/>
                <a:gd name="T1" fmla="*/ 0 h 405764"/>
                <a:gd name="T2" fmla="*/ 0 w 593090"/>
                <a:gd name="T3" fmla="*/ 0 h 405764"/>
                <a:gd name="T4" fmla="*/ 0 w 593090"/>
                <a:gd name="T5" fmla="*/ 405142 h 405764"/>
                <a:gd name="T6" fmla="*/ 592662 w 593090"/>
                <a:gd name="T7" fmla="*/ 405142 h 405764"/>
                <a:gd name="T8" fmla="*/ 592662 w 593090"/>
                <a:gd name="T9" fmla="*/ 0 h 405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764">
                  <a:moveTo>
                    <a:pt x="592662" y="0"/>
                  </a:moveTo>
                  <a:lnTo>
                    <a:pt x="0" y="0"/>
                  </a:lnTo>
                  <a:lnTo>
                    <a:pt x="0" y="405139"/>
                  </a:lnTo>
                  <a:lnTo>
                    <a:pt x="592662" y="405139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bk object 32">
              <a:extLst>
                <a:ext uri="{FF2B5EF4-FFF2-40B4-BE49-F238E27FC236}">
                  <a16:creationId xmlns:a16="http://schemas.microsoft.com/office/drawing/2014/main" id="{D002CFBD-9628-4769-B097-01AF7567E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4695590"/>
              <a:ext cx="593090" cy="405130"/>
            </a:xfrm>
            <a:custGeom>
              <a:avLst/>
              <a:gdLst>
                <a:gd name="T0" fmla="*/ 592662 w 593090"/>
                <a:gd name="T1" fmla="*/ 0 h 405129"/>
                <a:gd name="T2" fmla="*/ 0 w 593090"/>
                <a:gd name="T3" fmla="*/ 0 h 405129"/>
                <a:gd name="T4" fmla="*/ 0 w 593090"/>
                <a:gd name="T5" fmla="*/ 405069 h 405129"/>
                <a:gd name="T6" fmla="*/ 592662 w 593090"/>
                <a:gd name="T7" fmla="*/ 405069 h 405129"/>
                <a:gd name="T8" fmla="*/ 592662 w 593090"/>
                <a:gd name="T9" fmla="*/ 0 h 405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3090" h="405129">
                  <a:moveTo>
                    <a:pt x="592662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592662" y="405066"/>
                  </a:lnTo>
                  <a:lnTo>
                    <a:pt x="592662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bk object 33">
              <a:extLst>
                <a:ext uri="{FF2B5EF4-FFF2-40B4-BE49-F238E27FC236}">
                  <a16:creationId xmlns:a16="http://schemas.microsoft.com/office/drawing/2014/main" id="{723EC516-8870-4C05-92B2-FB911FF9C9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0850" y="5206618"/>
              <a:ext cx="1704975" cy="405130"/>
            </a:xfrm>
            <a:custGeom>
              <a:avLst/>
              <a:gdLst>
                <a:gd name="T0" fmla="*/ 1704681 w 1704975"/>
                <a:gd name="T1" fmla="*/ 0 h 405129"/>
                <a:gd name="T2" fmla="*/ 0 w 1704975"/>
                <a:gd name="T3" fmla="*/ 0 h 405129"/>
                <a:gd name="T4" fmla="*/ 0 w 1704975"/>
                <a:gd name="T5" fmla="*/ 405069 h 405129"/>
                <a:gd name="T6" fmla="*/ 1056145 w 1704975"/>
                <a:gd name="T7" fmla="*/ 405069 h 405129"/>
                <a:gd name="T8" fmla="*/ 1106651 w 1704975"/>
                <a:gd name="T9" fmla="*/ 403361 h 405129"/>
                <a:gd name="T10" fmla="*/ 1156194 w 1704975"/>
                <a:gd name="T11" fmla="*/ 398313 h 405129"/>
                <a:gd name="T12" fmla="*/ 1204659 w 1704975"/>
                <a:gd name="T13" fmla="*/ 390041 h 405129"/>
                <a:gd name="T14" fmla="*/ 1251930 w 1704975"/>
                <a:gd name="T15" fmla="*/ 378658 h 405129"/>
                <a:gd name="T16" fmla="*/ 1297888 w 1704975"/>
                <a:gd name="T17" fmla="*/ 364282 h 405129"/>
                <a:gd name="T18" fmla="*/ 1342419 w 1704975"/>
                <a:gd name="T19" fmla="*/ 347025 h 405129"/>
                <a:gd name="T20" fmla="*/ 1385405 w 1704975"/>
                <a:gd name="T21" fmla="*/ 327003 h 405129"/>
                <a:gd name="T22" fmla="*/ 1426730 w 1704975"/>
                <a:gd name="T23" fmla="*/ 304332 h 405129"/>
                <a:gd name="T24" fmla="*/ 1466277 w 1704975"/>
                <a:gd name="T25" fmla="*/ 279125 h 405129"/>
                <a:gd name="T26" fmla="*/ 1503930 w 1704975"/>
                <a:gd name="T27" fmla="*/ 251498 h 405129"/>
                <a:gd name="T28" fmla="*/ 1539573 w 1704975"/>
                <a:gd name="T29" fmla="*/ 221566 h 405129"/>
                <a:gd name="T30" fmla="*/ 1573089 w 1704975"/>
                <a:gd name="T31" fmla="*/ 189441 h 405129"/>
                <a:gd name="T32" fmla="*/ 1604360 w 1704975"/>
                <a:gd name="T33" fmla="*/ 155244 h 405129"/>
                <a:gd name="T34" fmla="*/ 1633272 w 1704975"/>
                <a:gd name="T35" fmla="*/ 119086 h 405129"/>
                <a:gd name="T36" fmla="*/ 1659707 w 1704975"/>
                <a:gd name="T37" fmla="*/ 81083 h 405129"/>
                <a:gd name="T38" fmla="*/ 1683549 w 1704975"/>
                <a:gd name="T39" fmla="*/ 41349 h 405129"/>
                <a:gd name="T40" fmla="*/ 1704681 w 1704975"/>
                <a:gd name="T41" fmla="*/ 0 h 4051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04975" h="405129">
                  <a:moveTo>
                    <a:pt x="1704681" y="0"/>
                  </a:moveTo>
                  <a:lnTo>
                    <a:pt x="0" y="0"/>
                  </a:lnTo>
                  <a:lnTo>
                    <a:pt x="0" y="405066"/>
                  </a:lnTo>
                  <a:lnTo>
                    <a:pt x="1056145" y="405066"/>
                  </a:lnTo>
                  <a:lnTo>
                    <a:pt x="1106651" y="403358"/>
                  </a:lnTo>
                  <a:lnTo>
                    <a:pt x="1156194" y="398310"/>
                  </a:lnTo>
                  <a:lnTo>
                    <a:pt x="1204659" y="390038"/>
                  </a:lnTo>
                  <a:lnTo>
                    <a:pt x="1251930" y="378655"/>
                  </a:lnTo>
                  <a:lnTo>
                    <a:pt x="1297888" y="364279"/>
                  </a:lnTo>
                  <a:lnTo>
                    <a:pt x="1342419" y="347022"/>
                  </a:lnTo>
                  <a:lnTo>
                    <a:pt x="1385405" y="327000"/>
                  </a:lnTo>
                  <a:lnTo>
                    <a:pt x="1426730" y="304329"/>
                  </a:lnTo>
                  <a:lnTo>
                    <a:pt x="1466277" y="279122"/>
                  </a:lnTo>
                  <a:lnTo>
                    <a:pt x="1503930" y="251495"/>
                  </a:lnTo>
                  <a:lnTo>
                    <a:pt x="1539573" y="221563"/>
                  </a:lnTo>
                  <a:lnTo>
                    <a:pt x="1573089" y="189441"/>
                  </a:lnTo>
                  <a:lnTo>
                    <a:pt x="1604360" y="155244"/>
                  </a:lnTo>
                  <a:lnTo>
                    <a:pt x="1633272" y="119086"/>
                  </a:lnTo>
                  <a:lnTo>
                    <a:pt x="1659707" y="81083"/>
                  </a:lnTo>
                  <a:lnTo>
                    <a:pt x="1683549" y="41349"/>
                  </a:lnTo>
                  <a:lnTo>
                    <a:pt x="1704681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bk object 34">
              <a:extLst>
                <a:ext uri="{FF2B5EF4-FFF2-40B4-BE49-F238E27FC236}">
                  <a16:creationId xmlns:a16="http://schemas.microsoft.com/office/drawing/2014/main" id="{1CC0A738-E255-46F7-B3E4-53F7CD001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38873" y="3673469"/>
              <a:ext cx="786130" cy="405765"/>
            </a:xfrm>
            <a:custGeom>
              <a:avLst/>
              <a:gdLst>
                <a:gd name="T0" fmla="*/ 775906 w 786129"/>
                <a:gd name="T1" fmla="*/ 0 h 405764"/>
                <a:gd name="T2" fmla="*/ 0 w 786129"/>
                <a:gd name="T3" fmla="*/ 0 h 405764"/>
                <a:gd name="T4" fmla="*/ 0 w 786129"/>
                <a:gd name="T5" fmla="*/ 5748 h 405764"/>
                <a:gd name="T6" fmla="*/ 45086 w 786129"/>
                <a:gd name="T7" fmla="*/ 10293 h 405764"/>
                <a:gd name="T8" fmla="*/ 87080 w 786129"/>
                <a:gd name="T9" fmla="*/ 23327 h 405764"/>
                <a:gd name="T10" fmla="*/ 125080 w 786129"/>
                <a:gd name="T11" fmla="*/ 43952 h 405764"/>
                <a:gd name="T12" fmla="*/ 158188 w 786129"/>
                <a:gd name="T13" fmla="*/ 71268 h 405764"/>
                <a:gd name="T14" fmla="*/ 185505 w 786129"/>
                <a:gd name="T15" fmla="*/ 104375 h 405764"/>
                <a:gd name="T16" fmla="*/ 206130 w 786129"/>
                <a:gd name="T17" fmla="*/ 142374 h 405764"/>
                <a:gd name="T18" fmla="*/ 219165 w 786129"/>
                <a:gd name="T19" fmla="*/ 184365 h 405764"/>
                <a:gd name="T20" fmla="*/ 223710 w 786129"/>
                <a:gd name="T21" fmla="*/ 229451 h 405764"/>
                <a:gd name="T22" fmla="*/ 217662 w 786129"/>
                <a:gd name="T23" fmla="*/ 281238 h 405764"/>
                <a:gd name="T24" fmla="*/ 200457 w 786129"/>
                <a:gd name="T25" fmla="*/ 328688 h 405764"/>
                <a:gd name="T26" fmla="*/ 173502 w 786129"/>
                <a:gd name="T27" fmla="*/ 370441 h 405764"/>
                <a:gd name="T28" fmla="*/ 138205 w 786129"/>
                <a:gd name="T29" fmla="*/ 405142 h 405764"/>
                <a:gd name="T30" fmla="*/ 706379 w 786129"/>
                <a:gd name="T31" fmla="*/ 405142 h 405764"/>
                <a:gd name="T32" fmla="*/ 729663 w 786129"/>
                <a:gd name="T33" fmla="*/ 359587 h 405764"/>
                <a:gd name="T34" fmla="*/ 749194 w 786129"/>
                <a:gd name="T35" fmla="*/ 311981 h 405764"/>
                <a:gd name="T36" fmla="*/ 764759 w 786129"/>
                <a:gd name="T37" fmla="*/ 262505 h 405764"/>
                <a:gd name="T38" fmla="*/ 776143 w 786129"/>
                <a:gd name="T39" fmla="*/ 211338 h 405764"/>
                <a:gd name="T40" fmla="*/ 783130 w 786129"/>
                <a:gd name="T41" fmla="*/ 158656 h 405764"/>
                <a:gd name="T42" fmla="*/ 785507 w 786129"/>
                <a:gd name="T43" fmla="*/ 104646 h 405764"/>
                <a:gd name="T44" fmla="*/ 784836 w 786129"/>
                <a:gd name="T45" fmla="*/ 78027 h 405764"/>
                <a:gd name="T46" fmla="*/ 782917 w 786129"/>
                <a:gd name="T47" fmla="*/ 51722 h 405764"/>
                <a:gd name="T48" fmla="*/ 779893 w 786129"/>
                <a:gd name="T49" fmla="*/ 25717 h 405764"/>
                <a:gd name="T50" fmla="*/ 775906 w 786129"/>
                <a:gd name="T51" fmla="*/ 0 h 40576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86129" h="405764">
                  <a:moveTo>
                    <a:pt x="775903" y="0"/>
                  </a:moveTo>
                  <a:lnTo>
                    <a:pt x="0" y="0"/>
                  </a:lnTo>
                  <a:lnTo>
                    <a:pt x="0" y="5748"/>
                  </a:lnTo>
                  <a:lnTo>
                    <a:pt x="45086" y="10293"/>
                  </a:lnTo>
                  <a:lnTo>
                    <a:pt x="87080" y="23327"/>
                  </a:lnTo>
                  <a:lnTo>
                    <a:pt x="125080" y="43952"/>
                  </a:lnTo>
                  <a:lnTo>
                    <a:pt x="158188" y="71268"/>
                  </a:lnTo>
                  <a:lnTo>
                    <a:pt x="185505" y="104375"/>
                  </a:lnTo>
                  <a:lnTo>
                    <a:pt x="206130" y="142374"/>
                  </a:lnTo>
                  <a:lnTo>
                    <a:pt x="219165" y="184365"/>
                  </a:lnTo>
                  <a:lnTo>
                    <a:pt x="223710" y="229448"/>
                  </a:lnTo>
                  <a:lnTo>
                    <a:pt x="217662" y="281235"/>
                  </a:lnTo>
                  <a:lnTo>
                    <a:pt x="200457" y="328685"/>
                  </a:lnTo>
                  <a:lnTo>
                    <a:pt x="173502" y="370438"/>
                  </a:lnTo>
                  <a:lnTo>
                    <a:pt x="138205" y="405139"/>
                  </a:lnTo>
                  <a:lnTo>
                    <a:pt x="706376" y="405139"/>
                  </a:lnTo>
                  <a:lnTo>
                    <a:pt x="729660" y="359584"/>
                  </a:lnTo>
                  <a:lnTo>
                    <a:pt x="749191" y="311978"/>
                  </a:lnTo>
                  <a:lnTo>
                    <a:pt x="764756" y="262502"/>
                  </a:lnTo>
                  <a:lnTo>
                    <a:pt x="776140" y="211335"/>
                  </a:lnTo>
                  <a:lnTo>
                    <a:pt x="783127" y="158656"/>
                  </a:lnTo>
                  <a:lnTo>
                    <a:pt x="785504" y="104646"/>
                  </a:lnTo>
                  <a:lnTo>
                    <a:pt x="784833" y="78027"/>
                  </a:lnTo>
                  <a:lnTo>
                    <a:pt x="782914" y="51722"/>
                  </a:lnTo>
                  <a:lnTo>
                    <a:pt x="779890" y="25717"/>
                  </a:lnTo>
                  <a:lnTo>
                    <a:pt x="77590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bk object 35">
              <a:extLst>
                <a:ext uri="{FF2B5EF4-FFF2-40B4-BE49-F238E27FC236}">
                  <a16:creationId xmlns:a16="http://schemas.microsoft.com/office/drawing/2014/main" id="{5A6A6F40-20AC-466F-B8B7-70C21DFDC6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42529" y="4695588"/>
              <a:ext cx="807085" cy="405130"/>
            </a:xfrm>
            <a:custGeom>
              <a:avLst/>
              <a:gdLst>
                <a:gd name="T0" fmla="*/ 209 w 807084"/>
                <a:gd name="T1" fmla="*/ 397938 h 405129"/>
                <a:gd name="T2" fmla="*/ 0 w 807084"/>
                <a:gd name="T3" fmla="*/ 398022 h 405129"/>
                <a:gd name="T4" fmla="*/ 0 w 807084"/>
                <a:gd name="T5" fmla="*/ 405069 h 405129"/>
                <a:gd name="T6" fmla="*/ 781843 w 807084"/>
                <a:gd name="T7" fmla="*/ 405069 h 405129"/>
                <a:gd name="T8" fmla="*/ 783560 w 807084"/>
                <a:gd name="T9" fmla="*/ 398022 h 405129"/>
                <a:gd name="T10" fmla="*/ 1183 w 807084"/>
                <a:gd name="T11" fmla="*/ 398022 h 405129"/>
                <a:gd name="T12" fmla="*/ 701 w 807084"/>
                <a:gd name="T13" fmla="*/ 397948 h 405129"/>
                <a:gd name="T14" fmla="*/ 209 w 807084"/>
                <a:gd name="T15" fmla="*/ 397938 h 405129"/>
                <a:gd name="T16" fmla="*/ 765916 w 807084"/>
                <a:gd name="T17" fmla="*/ 0 h 405129"/>
                <a:gd name="T18" fmla="*/ 141000 w 807084"/>
                <a:gd name="T19" fmla="*/ 0 h 405129"/>
                <a:gd name="T20" fmla="*/ 141419 w 807084"/>
                <a:gd name="T21" fmla="*/ 554 h 405129"/>
                <a:gd name="T22" fmla="*/ 141712 w 807084"/>
                <a:gd name="T23" fmla="*/ 1204 h 405129"/>
                <a:gd name="T24" fmla="*/ 142131 w 807084"/>
                <a:gd name="T25" fmla="*/ 1769 h 405129"/>
                <a:gd name="T26" fmla="*/ 176286 w 807084"/>
                <a:gd name="T27" fmla="*/ 36250 h 405129"/>
                <a:gd name="T28" fmla="*/ 202321 w 807084"/>
                <a:gd name="T29" fmla="*/ 77475 h 405129"/>
                <a:gd name="T30" fmla="*/ 218912 w 807084"/>
                <a:gd name="T31" fmla="*/ 124144 h 405129"/>
                <a:gd name="T32" fmla="*/ 224736 w 807084"/>
                <a:gd name="T33" fmla="*/ 174958 h 405129"/>
                <a:gd name="T34" fmla="*/ 220205 w 807084"/>
                <a:gd name="T35" fmla="*/ 219914 h 405129"/>
                <a:gd name="T36" fmla="*/ 207208 w 807084"/>
                <a:gd name="T37" fmla="*/ 261785 h 405129"/>
                <a:gd name="T38" fmla="*/ 186643 w 807084"/>
                <a:gd name="T39" fmla="*/ 299675 h 405129"/>
                <a:gd name="T40" fmla="*/ 159407 w 807084"/>
                <a:gd name="T41" fmla="*/ 332687 h 405129"/>
                <a:gd name="T42" fmla="*/ 126396 w 807084"/>
                <a:gd name="T43" fmla="*/ 359926 h 405129"/>
                <a:gd name="T44" fmla="*/ 88508 w 807084"/>
                <a:gd name="T45" fmla="*/ 380492 h 405129"/>
                <a:gd name="T46" fmla="*/ 46639 w 807084"/>
                <a:gd name="T47" fmla="*/ 393490 h 405129"/>
                <a:gd name="T48" fmla="*/ 1685 w 807084"/>
                <a:gd name="T49" fmla="*/ 398022 h 405129"/>
                <a:gd name="T50" fmla="*/ 783560 w 807084"/>
                <a:gd name="T51" fmla="*/ 398022 h 405129"/>
                <a:gd name="T52" fmla="*/ 792312 w 807084"/>
                <a:gd name="T53" fmla="*/ 362099 h 405129"/>
                <a:gd name="T54" fmla="*/ 800102 w 807084"/>
                <a:gd name="T55" fmla="*/ 318188 h 405129"/>
                <a:gd name="T56" fmla="*/ 804962 w 807084"/>
                <a:gd name="T57" fmla="*/ 273376 h 405129"/>
                <a:gd name="T58" fmla="*/ 806638 w 807084"/>
                <a:gd name="T59" fmla="*/ 227702 h 405129"/>
                <a:gd name="T60" fmla="*/ 804887 w 807084"/>
                <a:gd name="T61" fmla="*/ 180177 h 405129"/>
                <a:gd name="T62" fmla="*/ 799758 w 807084"/>
                <a:gd name="T63" fmla="*/ 133570 h 405129"/>
                <a:gd name="T64" fmla="*/ 791432 w 807084"/>
                <a:gd name="T65" fmla="*/ 87954 h 405129"/>
                <a:gd name="T66" fmla="*/ 780091 w 807084"/>
                <a:gd name="T67" fmla="*/ 43405 h 405129"/>
                <a:gd name="T68" fmla="*/ 765916 w 807084"/>
                <a:gd name="T69" fmla="*/ 0 h 4051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07084" h="405129">
                  <a:moveTo>
                    <a:pt x="209" y="397935"/>
                  </a:moveTo>
                  <a:lnTo>
                    <a:pt x="0" y="398019"/>
                  </a:lnTo>
                  <a:lnTo>
                    <a:pt x="0" y="405066"/>
                  </a:lnTo>
                  <a:lnTo>
                    <a:pt x="781840" y="405066"/>
                  </a:lnTo>
                  <a:lnTo>
                    <a:pt x="783557" y="398019"/>
                  </a:lnTo>
                  <a:lnTo>
                    <a:pt x="1183" y="398019"/>
                  </a:lnTo>
                  <a:lnTo>
                    <a:pt x="701" y="397945"/>
                  </a:lnTo>
                  <a:lnTo>
                    <a:pt x="209" y="397935"/>
                  </a:lnTo>
                  <a:close/>
                </a:path>
                <a:path w="807084" h="405129">
                  <a:moveTo>
                    <a:pt x="765913" y="0"/>
                  </a:moveTo>
                  <a:lnTo>
                    <a:pt x="141000" y="0"/>
                  </a:lnTo>
                  <a:lnTo>
                    <a:pt x="141419" y="554"/>
                  </a:lnTo>
                  <a:lnTo>
                    <a:pt x="141712" y="1204"/>
                  </a:lnTo>
                  <a:lnTo>
                    <a:pt x="142131" y="1769"/>
                  </a:lnTo>
                  <a:lnTo>
                    <a:pt x="176286" y="36250"/>
                  </a:lnTo>
                  <a:lnTo>
                    <a:pt x="202321" y="77475"/>
                  </a:lnTo>
                  <a:lnTo>
                    <a:pt x="218912" y="124144"/>
                  </a:lnTo>
                  <a:lnTo>
                    <a:pt x="224736" y="174958"/>
                  </a:lnTo>
                  <a:lnTo>
                    <a:pt x="220205" y="219911"/>
                  </a:lnTo>
                  <a:lnTo>
                    <a:pt x="207208" y="261782"/>
                  </a:lnTo>
                  <a:lnTo>
                    <a:pt x="186643" y="299672"/>
                  </a:lnTo>
                  <a:lnTo>
                    <a:pt x="159407" y="332684"/>
                  </a:lnTo>
                  <a:lnTo>
                    <a:pt x="126396" y="359923"/>
                  </a:lnTo>
                  <a:lnTo>
                    <a:pt x="88508" y="380489"/>
                  </a:lnTo>
                  <a:lnTo>
                    <a:pt x="46639" y="393487"/>
                  </a:lnTo>
                  <a:lnTo>
                    <a:pt x="1685" y="398019"/>
                  </a:lnTo>
                  <a:lnTo>
                    <a:pt x="783557" y="398019"/>
                  </a:lnTo>
                  <a:lnTo>
                    <a:pt x="792309" y="362096"/>
                  </a:lnTo>
                  <a:lnTo>
                    <a:pt x="800099" y="318185"/>
                  </a:lnTo>
                  <a:lnTo>
                    <a:pt x="804959" y="273373"/>
                  </a:lnTo>
                  <a:lnTo>
                    <a:pt x="806635" y="227699"/>
                  </a:lnTo>
                  <a:lnTo>
                    <a:pt x="804884" y="180177"/>
                  </a:lnTo>
                  <a:lnTo>
                    <a:pt x="799755" y="133570"/>
                  </a:lnTo>
                  <a:lnTo>
                    <a:pt x="791429" y="87954"/>
                  </a:lnTo>
                  <a:lnTo>
                    <a:pt x="780088" y="43405"/>
                  </a:lnTo>
                  <a:lnTo>
                    <a:pt x="765913" y="0"/>
                  </a:lnTo>
                  <a:close/>
                </a:path>
              </a:pathLst>
            </a:custGeom>
            <a:solidFill>
              <a:srgbClr val="127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bk object 36">
              <a:extLst>
                <a:ext uri="{FF2B5EF4-FFF2-40B4-BE49-F238E27FC236}">
                  <a16:creationId xmlns:a16="http://schemas.microsoft.com/office/drawing/2014/main" id="{26A128A9-5767-4C5D-BECD-36A303F37A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683901" y="5402875"/>
              <a:ext cx="213297" cy="20704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82157" y="603166"/>
            <a:ext cx="17339786" cy="2186474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75C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82157" y="3009544"/>
            <a:ext cx="17339786" cy="717829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256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85343CA-1630-457C-87FD-D50F7327D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82713" y="601663"/>
            <a:ext cx="173386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Titular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B402D79-6987-4696-A3EF-AF361542D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82713" y="3009900"/>
            <a:ext cx="17338675" cy="717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s-C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26C43-A310-4ECC-959B-EBD2F5AAD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41C9C1F7-7731-49A9-9F3C-0DEE2A337CA5}" type="datetimeFigureOut">
              <a:rPr lang="en-US"/>
              <a:pPr>
                <a:defRPr/>
              </a:pPr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0442F-92AD-4363-86BE-7B1F6DA39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563" y="10482263"/>
            <a:ext cx="67849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5B31-53E6-4BF6-AB15-F01E0CEC8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3BB43692-A3B6-4123-992C-633ECBCE6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</p:sldLayoutIdLst>
  <p:txStyles>
    <p:titleStyle>
      <a:lvl1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charset="0"/>
        </a:defRPr>
      </a:lvl1pPr>
      <a:lvl2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2pPr>
      <a:lvl3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3pPr>
      <a:lvl4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4pPr>
      <a:lvl5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5pPr>
      <a:lvl6pPr marL="4572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6pPr>
      <a:lvl7pPr marL="9144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7pPr>
      <a:lvl8pPr marL="13716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8pPr>
      <a:lvl9pPr marL="18288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9pPr>
    </p:titleStyle>
    <p:bodyStyle>
      <a:lvl1pPr marL="376238" indent="-376238" algn="l" defTabSz="1506538" rtl="0" eaLnBrk="0" fontAlgn="base" hangingPunct="0">
        <a:lnSpc>
          <a:spcPct val="90000"/>
        </a:lnSpc>
        <a:spcBef>
          <a:spcPts val="1650"/>
        </a:spcBef>
        <a:spcAft>
          <a:spcPct val="0"/>
        </a:spcAft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130300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884363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638425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3392488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AC87C323-09E9-45C5-84B9-22612973F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82713" y="601663"/>
            <a:ext cx="173386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Titular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4B32BCD0-E39A-4D85-9E80-3EFA8FD45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82713" y="3009900"/>
            <a:ext cx="17338675" cy="717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s-C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78C7F-32AD-4AC8-BC36-394D789B5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19C62D85-565D-43B1-8C9C-6C4C9E013414}" type="datetimeFigureOut">
              <a:rPr lang="en-US"/>
              <a:pPr>
                <a:defRPr/>
              </a:pPr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3B326-C165-442E-A53B-92B0B3091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563" y="10482263"/>
            <a:ext cx="67849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227FA-CFF1-467B-AB6A-715BAD1F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15D0E323-11BE-4129-89CD-948A786151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</p:sldLayoutIdLst>
  <p:txStyles>
    <p:titleStyle>
      <a:lvl1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charset="0"/>
        </a:defRPr>
      </a:lvl1pPr>
      <a:lvl2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2pPr>
      <a:lvl3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3pPr>
      <a:lvl4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4pPr>
      <a:lvl5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5pPr>
      <a:lvl6pPr marL="4572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6pPr>
      <a:lvl7pPr marL="9144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7pPr>
      <a:lvl8pPr marL="13716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8pPr>
      <a:lvl9pPr marL="18288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9pPr>
    </p:titleStyle>
    <p:bodyStyle>
      <a:lvl1pPr marL="376238" indent="-376238" algn="l" defTabSz="1506538" rtl="0" eaLnBrk="0" fontAlgn="base" hangingPunct="0">
        <a:lnSpc>
          <a:spcPct val="90000"/>
        </a:lnSpc>
        <a:spcBef>
          <a:spcPts val="1650"/>
        </a:spcBef>
        <a:spcAft>
          <a:spcPct val="0"/>
        </a:spcAft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130300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884363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638425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3392488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3977B8F0-004A-43A4-BEBD-E69B8601B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82713" y="601663"/>
            <a:ext cx="1733867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Titular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7DDD2837-58C9-456C-A22F-3447BAD0FE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82713" y="3009900"/>
            <a:ext cx="17338675" cy="717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s-C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43AE-4C32-488F-B6B9-C77A16656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713" y="10482263"/>
            <a:ext cx="4522787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1C28E0D3-709C-4799-9824-616DE969813A}" type="datetimeFigureOut">
              <a:rPr lang="en-US"/>
              <a:pPr>
                <a:defRPr/>
              </a:pPr>
              <a:t>1/22/2020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516EE-53AE-4851-8A9A-044EA81E3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563" y="10482263"/>
            <a:ext cx="67849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1F22-4910-4430-BAC1-5AF286D81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600" y="10482263"/>
            <a:ext cx="45227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979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2DC58A13-88F3-490B-AC0C-DB75A12124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</p:sldLayoutIdLst>
  <p:txStyles>
    <p:titleStyle>
      <a:lvl1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 kern="1200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charset="0"/>
        </a:defRPr>
      </a:lvl1pPr>
      <a:lvl2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2pPr>
      <a:lvl3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3pPr>
      <a:lvl4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4pPr>
      <a:lvl5pPr algn="l" defTabSz="150653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5pPr>
      <a:lvl6pPr marL="4572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6pPr>
      <a:lvl7pPr marL="9144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7pPr>
      <a:lvl8pPr marL="13716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8pPr>
      <a:lvl9pPr marL="1828800" algn="l" defTabSz="1506538" rtl="0" fontAlgn="base">
        <a:lnSpc>
          <a:spcPct val="90000"/>
        </a:lnSpc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Century Gothic" panose="020B0502020202020204" pitchFamily="34" charset="0"/>
          <a:ea typeface="Century Gothic" panose="020B0502020202020204" pitchFamily="34" charset="0"/>
          <a:cs typeface="Arial" panose="020B0604020202020204" pitchFamily="34" charset="0"/>
        </a:defRPr>
      </a:lvl9pPr>
    </p:titleStyle>
    <p:bodyStyle>
      <a:lvl1pPr marL="376238" indent="-376238" algn="l" defTabSz="1506538" rtl="0" eaLnBrk="0" fontAlgn="base" hangingPunct="0">
        <a:lnSpc>
          <a:spcPct val="90000"/>
        </a:lnSpc>
        <a:spcBef>
          <a:spcPts val="1650"/>
        </a:spcBef>
        <a:spcAft>
          <a:spcPct val="0"/>
        </a:spcAft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1130300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884363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2638425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3392488" indent="-376238" algn="l" defTabSz="1506538" rtl="0" eaLnBrk="0" fontAlgn="base" hangingPunct="0">
        <a:lnSpc>
          <a:spcPct val="90000"/>
        </a:lnSpc>
        <a:spcBef>
          <a:spcPts val="825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E3D0ADF3-B0BC-4F42-99DE-29533664A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4175" y="8245475"/>
            <a:ext cx="14171613" cy="782638"/>
          </a:xfrm>
        </p:spPr>
        <p:txBody>
          <a:bodyPr/>
          <a:lstStyle/>
          <a:p>
            <a:pPr eaLnBrk="1" hangingPunct="1"/>
            <a:r>
              <a:rPr lang="es-GT" altLang="en-US" dirty="0">
                <a:cs typeface="Arial" panose="020B0604020202020204" pitchFamily="34" charset="0"/>
              </a:rPr>
              <a:t>Azure </a:t>
            </a:r>
            <a:r>
              <a:rPr lang="es-GT" altLang="en-US" dirty="0" err="1">
                <a:cs typeface="Arial" panose="020B0604020202020204" pitchFamily="34" charset="0"/>
              </a:rPr>
              <a:t>certification</a:t>
            </a:r>
            <a:r>
              <a:rPr lang="es-GT" altLang="en-US" dirty="0">
                <a:cs typeface="Arial" panose="020B0604020202020204" pitchFamily="34" charset="0"/>
              </a:rPr>
              <a:t> </a:t>
            </a:r>
            <a:r>
              <a:rPr lang="es-GT" altLang="en-US" dirty="0" err="1">
                <a:cs typeface="Arial" panose="020B0604020202020204" pitchFamily="34" charset="0"/>
              </a:rPr>
              <a:t>paths</a:t>
            </a: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37891" name="Subtitle 2">
            <a:extLst>
              <a:ext uri="{FF2B5EF4-FFF2-40B4-BE49-F238E27FC236}">
                <a16:creationId xmlns:a16="http://schemas.microsoft.com/office/drawing/2014/main" id="{1E16B3FA-C617-4A5A-979D-6EAE14C24D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84175" y="9464675"/>
            <a:ext cx="15078075" cy="617538"/>
          </a:xfrm>
        </p:spPr>
        <p:txBody>
          <a:bodyPr/>
          <a:lstStyle/>
          <a:p>
            <a:pPr eaLnBrk="1" hangingPunct="1"/>
            <a:r>
              <a:rPr lang="es-GT" altLang="en-US"/>
              <a:t>Christian Araujo</a:t>
            </a:r>
          </a:p>
          <a:p>
            <a:pPr eaLnBrk="1" hangingPunct="1"/>
            <a:r>
              <a:rPr lang="es-GT" altLang="en-US"/>
              <a:t>Regional SQL Architect</a:t>
            </a:r>
            <a:endParaRPr lang="en-US" altLang="en-US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A4DDE09-20A8-4C16-808A-C085AA984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254" y="9536608"/>
            <a:ext cx="1447273" cy="1447273"/>
          </a:xfrm>
          <a:prstGeom prst="rect">
            <a:avLst/>
          </a:prstGeom>
        </p:spPr>
      </p:pic>
      <p:pic>
        <p:nvPicPr>
          <p:cNvPr id="5" name="Picture 4" descr="A blue and white sign&#10;&#10;Description automatically generated">
            <a:extLst>
              <a:ext uri="{FF2B5EF4-FFF2-40B4-BE49-F238E27FC236}">
                <a16:creationId xmlns:a16="http://schemas.microsoft.com/office/drawing/2014/main" id="{08641E3F-DA4F-4FBE-8405-123CB094C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458" y="9578759"/>
            <a:ext cx="1447273" cy="144727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712A200-25DD-4F0E-A825-D9685F436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9472140"/>
            <a:ext cx="1447273" cy="1447273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45F2338-1738-4432-82EE-07DC8E314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9536608"/>
            <a:ext cx="1447273" cy="14472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96878-0CD3-472B-BA85-E2A68C828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Vale la </a:t>
            </a:r>
            <a:r>
              <a:rPr lang="en-US" dirty="0" err="1"/>
              <a:t>pena</a:t>
            </a:r>
            <a:r>
              <a:rPr lang="en-US" dirty="0"/>
              <a:t> </a:t>
            </a:r>
            <a:r>
              <a:rPr lang="en-US" dirty="0" err="1"/>
              <a:t>certificarse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0728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mall, sitting, black&#10;&#10;Description automatically generated">
            <a:extLst>
              <a:ext uri="{FF2B5EF4-FFF2-40B4-BE49-F238E27FC236}">
                <a16:creationId xmlns:a16="http://schemas.microsoft.com/office/drawing/2014/main" id="{F95BAA4C-75F6-4992-9311-C6AF203EC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0" y="701675"/>
            <a:ext cx="17198608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DCA80D-D5B1-40C0-AD52-47A87E15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Azure Developer – AZ-203</a:t>
            </a:r>
          </a:p>
          <a:p>
            <a:r>
              <a:rPr lang="en-US" dirty="0"/>
              <a:t>Microsoft Azure AI Engineer Associate – AI-100</a:t>
            </a:r>
          </a:p>
          <a:p>
            <a:r>
              <a:rPr lang="en-US" dirty="0"/>
              <a:t>DP-100 Designing and Implementing a Data Science solution</a:t>
            </a:r>
          </a:p>
          <a:p>
            <a:r>
              <a:rPr lang="en-US" dirty="0"/>
              <a:t>Microsoft Azure Security Engineer Associate – AZ-500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96DE0-ED14-43E9-BDAF-D4634162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</a:t>
            </a:r>
            <a:r>
              <a:rPr lang="en-US" dirty="0" err="1"/>
              <a:t>nuevos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8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A4BE23-761D-4256-A2AD-1CC2DB86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Training?</a:t>
            </a:r>
          </a:p>
        </p:txBody>
      </p:sp>
      <p:pic>
        <p:nvPicPr>
          <p:cNvPr id="73730" name="Picture 2" descr="Image result for mr bean thinking meme">
            <a:extLst>
              <a:ext uri="{FF2B5EF4-FFF2-40B4-BE49-F238E27FC236}">
                <a16:creationId xmlns:a16="http://schemas.microsoft.com/office/drawing/2014/main" id="{C191E1B0-215C-4C9E-BD8B-897FEBA9B2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3021743"/>
            <a:ext cx="9220200" cy="613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5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595699-3621-4C65-B336-E6E420F61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850" y="2987675"/>
            <a:ext cx="16554450" cy="66770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029E7A-CDAC-465F-A58B-F07E543C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410241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21CCBC-38A8-496D-957C-8975A6DEB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904" y="3359150"/>
            <a:ext cx="8039100" cy="45910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184875-6861-4DF9-8DC4-0B70B563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092E6-B86C-42DF-841E-0BCE6FD2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50" y="2911475"/>
            <a:ext cx="9725025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46</Words>
  <Application>Microsoft Office PowerPoint</Application>
  <PresentationFormat>Custom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Arial</vt:lpstr>
      <vt:lpstr>Century Gothic</vt:lpstr>
      <vt:lpstr>Helvetica Neue</vt:lpstr>
      <vt:lpstr>1_Office Theme</vt:lpstr>
      <vt:lpstr>2_Office Theme</vt:lpstr>
      <vt:lpstr>3_Office Theme</vt:lpstr>
      <vt:lpstr>Azure certification paths</vt:lpstr>
      <vt:lpstr>Vale la pena certificarse?</vt:lpstr>
      <vt:lpstr>PowerPoint Presentation</vt:lpstr>
      <vt:lpstr>Paths nuevos</vt:lpstr>
      <vt:lpstr>Training?</vt:lpstr>
      <vt:lpstr>Materials</vt:lpstr>
      <vt:lpstr>Materials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 DEL PROYECTO   O DOCUMENTO Datos adicionales (nombre autor, fecha u otros)</dc:title>
  <dc:creator>Christian Fernando Araujo</dc:creator>
  <cp:lastModifiedBy>Christian Fernando Araujo</cp:lastModifiedBy>
  <cp:revision>64</cp:revision>
  <dcterms:created xsi:type="dcterms:W3CDTF">2018-12-18T22:44:13Z</dcterms:created>
  <dcterms:modified xsi:type="dcterms:W3CDTF">2020-01-23T00:28:31Z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2018-12-18T00:00:00Z</vt:filetime>
  </property>
  <property fmtid="{D5CDD505-2E9C-101B-9397-08002B2CF9AE}" pid="5" name="NXPowerLiteLastOptimized">
    <vt:lpwstr>2120476</vt:lpwstr>
  </property>
  <property fmtid="{D5CDD505-2E9C-101B-9397-08002B2CF9AE}" pid="6" name="NXPowerLiteSettings">
    <vt:lpwstr>C7000400038000</vt:lpwstr>
  </property>
  <property fmtid="{D5CDD505-2E9C-101B-9397-08002B2CF9AE}" pid="7" name="NXPowerLiteVersion">
    <vt:lpwstr>S8.2.2</vt:lpwstr>
  </property>
</Properties>
</file>